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1" r:id="rId2"/>
  </p:sldIdLst>
  <p:sldSz cx="12192000" cy="6858000"/>
  <p:notesSz cx="7315200" cy="12344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26081DE-99D6-4E67-53AE-9C00DC164126}" name="John Jewell" initials="JJ" userId="b508d47d00fe21a1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Jewell" initials="JJ" lastIdx="2" clrIdx="0">
    <p:extLst>
      <p:ext uri="{19B8F6BF-5375-455C-9EA6-DF929625EA0E}">
        <p15:presenceInfo xmlns:p15="http://schemas.microsoft.com/office/powerpoint/2012/main" userId="b508d47d00fe21a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11" autoAdjust="0"/>
    <p:restoredTop sz="94660"/>
  </p:normalViewPr>
  <p:slideViewPr>
    <p:cSldViewPr snapToGrid="0">
      <p:cViewPr varScale="1">
        <p:scale>
          <a:sx n="79" d="100"/>
          <a:sy n="79" d="100"/>
        </p:scale>
        <p:origin x="81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8209B-3F0C-4046-9A40-836AB50C8A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795F85-1F49-44A0-9195-5C2AA8BAFC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A48C85B-9551-4E86-BDCC-002785BA09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4/17/2021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41AC057B-541C-4181-8532-B61F1E8E42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NCS Spring 2021 HOD – Officials Meeting</a:t>
            </a:r>
          </a:p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3FF8E977-DB69-4A6F-8F4C-8208A35291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A4AAF-2523-4524-A519-82C8E0AAC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153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035E3-641E-4097-819D-4FF29D913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6684" y="365125"/>
            <a:ext cx="9987116" cy="95963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8FE38E-120A-43F9-9DDC-3BB5A366A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5A0137E-3BE0-49D6-9252-53C86EC39B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4/17/2021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A5AC016-8B15-4E2D-BF75-5D43EB9859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NCS Spring 2021 HOD – Officials Meeting</a:t>
            </a:r>
          </a:p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796E2B4-E03B-4221-9D87-D754C7C6B6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A4AAF-2523-4524-A519-82C8E0AAC568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FA9E614-89B7-4D1A-BBAE-DFB0E8C4C708}"/>
              </a:ext>
            </a:extLst>
          </p:cNvPr>
          <p:cNvCxnSpPr>
            <a:cxnSpLocks/>
          </p:cNvCxnSpPr>
          <p:nvPr userDrawn="1"/>
        </p:nvCxnSpPr>
        <p:spPr>
          <a:xfrm>
            <a:off x="1366684" y="1337186"/>
            <a:ext cx="998711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5793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FF3DF-4CC3-4FFC-8D1D-49E6F0453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6684" y="365125"/>
            <a:ext cx="9987116" cy="95963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8B075D-B313-4338-9992-42E79A07F9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06013"/>
            <a:ext cx="5181600" cy="477095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3EFE49-A740-46AB-9B3C-E4EB51416E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406013"/>
            <a:ext cx="5181600" cy="477095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D5C5201D-9D18-40A1-A03D-EA3AE69691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4/17/2021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123CB91B-E4C5-4C1D-A6C9-CD111D43E2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NCS Spring 2021 HOD – Officials Meeting</a:t>
            </a:r>
          </a:p>
          <a:p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C383CA11-8AEC-4D22-891C-997661ED17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A4AAF-2523-4524-A519-82C8E0AAC568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B5362E8-9126-4CF2-AA7A-48A081DA33BE}"/>
              </a:ext>
            </a:extLst>
          </p:cNvPr>
          <p:cNvCxnSpPr>
            <a:cxnSpLocks/>
          </p:cNvCxnSpPr>
          <p:nvPr userDrawn="1"/>
        </p:nvCxnSpPr>
        <p:spPr>
          <a:xfrm>
            <a:off x="1366684" y="1337186"/>
            <a:ext cx="998711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9056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5F7809-7FF3-452E-B488-60DCB7311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1782" y="365125"/>
            <a:ext cx="9682018" cy="9596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C40CA1-4302-49E5-9829-9C2984BD64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477818"/>
            <a:ext cx="10515600" cy="46991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C7F3F6-2FEB-4773-AAF2-225F201984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4/17/2021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C83D6-305B-4288-AF2A-D90715E538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NCS Spring 2021 HOD – Officials Meeting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73FC51-2EE3-433C-8D62-B899642339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A4AAF-2523-4524-A519-82C8E0AAC56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15E9567E-2430-4CBE-A69C-53496809412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19677" y="365125"/>
            <a:ext cx="837045" cy="90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469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zoom.us/j/92529768530?pwd=NWZpNEZlRnZ2cEtQeFBJNlZWcFlYZz09" TargetMode="External"/><Relationship Id="rId2" Type="http://schemas.openxmlformats.org/officeDocument/2006/relationships/hyperlink" Target="https://zoom.us/j/98008600635?pwd=cDc3dU1FYytWWGRQdm1lck0rd1d6Zz0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F50CF-619B-4D3C-AC5E-21F917F0F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/>
              <a:t>NCS 2023 Fall HOD – </a:t>
            </a:r>
            <a:br>
              <a:rPr lang="en-US" dirty="0"/>
            </a:br>
            <a:r>
              <a:rPr lang="en-US" dirty="0"/>
              <a:t>Officials Meeting Agendas – September 30th</a:t>
            </a:r>
            <a:br>
              <a:rPr lang="en-US" sz="1600" dirty="0"/>
            </a:br>
            <a:r>
              <a:rPr lang="en-US" sz="1600" dirty="0"/>
              <a:t> 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1682E5-5003-4ADA-AA77-136201D613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10:00a-12:00p (Live and Virtual)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6799263" algn="l"/>
              </a:tabLst>
            </a:pPr>
            <a:r>
              <a:rPr lang="en-US" sz="2600" dirty="0"/>
              <a:t>NCHSAA Rules Clinic &amp; Clinician Review  –  Ryan </a:t>
            </a:r>
            <a:r>
              <a:rPr lang="en-US" sz="2600" dirty="0" err="1"/>
              <a:t>Pergarch</a:t>
            </a:r>
            <a:r>
              <a:rPr lang="en-US" sz="2600" dirty="0"/>
              <a:t>, NCHSAA Regional Supervisor, 	Southwest &amp; Western Regions</a:t>
            </a:r>
          </a:p>
          <a:p>
            <a:pPr marL="233363" indent="0">
              <a:buNone/>
              <a:tabLst>
                <a:tab pos="6799263" algn="l"/>
              </a:tabLst>
            </a:pPr>
            <a:r>
              <a:rPr lang="en-US" sz="2100" dirty="0">
                <a:hlinkClick r:id="rId2"/>
              </a:rPr>
              <a:t>https://zoom.us/j/98008600635?pwd=cDc3dU1FYytWWGRQdm1lck0rd1d6Zz09</a:t>
            </a:r>
            <a:br>
              <a:rPr lang="en-US" dirty="0"/>
            </a:b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1:00-3:00p (Live and Virtual)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600" dirty="0"/>
              <a:t>Bi-annual NCS Officials Chair Election – NCS Governance Chair</a:t>
            </a:r>
            <a:br>
              <a:rPr lang="en-US" sz="2600" dirty="0"/>
            </a:br>
            <a:r>
              <a:rPr lang="en-US" sz="2600" b="1" u="sng" dirty="0"/>
              <a:t>ONLY In-person attendees may participate in nominations and voting</a:t>
            </a:r>
            <a:br>
              <a:rPr lang="en-US" sz="2600" b="1" u="sng" dirty="0"/>
            </a:br>
            <a:br>
              <a:rPr lang="en-US" sz="2600" b="1" u="sng" dirty="0"/>
            </a:br>
            <a:r>
              <a:rPr lang="en-US" sz="2100" dirty="0">
                <a:hlinkClick r:id="rId3"/>
              </a:rPr>
              <a:t>https://zoom.us/j/92529768530?pwd=NWZpNEZlRnZ2cEtQeFBJNlZWcFlYZz09</a:t>
            </a:r>
            <a:br>
              <a:rPr lang="en-US" sz="2100" dirty="0"/>
            </a:br>
            <a:endParaRPr lang="en-US" sz="2600" dirty="0"/>
          </a:p>
          <a:p>
            <a:r>
              <a:rPr lang="en-US" sz="2600" dirty="0"/>
              <a:t>Officials Recognition and Recert Reminders – John Jewell</a:t>
            </a:r>
          </a:p>
          <a:p>
            <a:r>
              <a:rPr lang="en-US" sz="2600" dirty="0"/>
              <a:t>NCS  LC Championship Meet Referee Reports – Derek Speerschneider &amp; Rob Stevens</a:t>
            </a:r>
          </a:p>
          <a:p>
            <a:r>
              <a:rPr lang="en-US" sz="2600" dirty="0"/>
              <a:t>Judging Swimmers with Disabilities (Rule 105) – Rayleen Soderstrom, GA Swimming</a:t>
            </a:r>
          </a:p>
          <a:p>
            <a:r>
              <a:rPr lang="en-US" sz="2600" dirty="0"/>
              <a:t>Underwater S&amp;T Judging  - Trish Martin, NC Swimming</a:t>
            </a:r>
          </a:p>
        </p:txBody>
      </p:sp>
    </p:spTree>
    <p:extLst>
      <p:ext uri="{BB962C8B-B14F-4D97-AF65-F5344CB8AC3E}">
        <p14:creationId xmlns:p14="http://schemas.microsoft.com/office/powerpoint/2010/main" val="1003289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8235</TotalTime>
  <Words>140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NCS 2023 Fall HOD –  Officials Meeting Agendas – September 30th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NC SWIMMING SPRING 2021 HOD NCS OFFICIALS Virtual MEETING</dc:title>
  <dc:creator>John Jewell</dc:creator>
  <cp:lastModifiedBy>John Jewell</cp:lastModifiedBy>
  <cp:revision>82</cp:revision>
  <cp:lastPrinted>2021-04-17T15:43:34Z</cp:lastPrinted>
  <dcterms:created xsi:type="dcterms:W3CDTF">2021-04-12T00:00:48Z</dcterms:created>
  <dcterms:modified xsi:type="dcterms:W3CDTF">2023-09-27T01:32:19Z</dcterms:modified>
</cp:coreProperties>
</file>