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6" r:id="rId2"/>
    <p:sldId id="257" r:id="rId3"/>
    <p:sldId id="273" r:id="rId4"/>
    <p:sldId id="259" r:id="rId5"/>
    <p:sldId id="261" r:id="rId6"/>
    <p:sldId id="263" r:id="rId7"/>
    <p:sldId id="265" r:id="rId8"/>
    <p:sldId id="267" r:id="rId9"/>
    <p:sldId id="268" r:id="rId10"/>
    <p:sldId id="272" r:id="rId11"/>
    <p:sldId id="258" r:id="rId12"/>
    <p:sldId id="262" r:id="rId13"/>
    <p:sldId id="260" r:id="rId14"/>
    <p:sldId id="264"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4187" autoAdjust="0"/>
    <p:restoredTop sz="94660"/>
  </p:normalViewPr>
  <p:slideViewPr>
    <p:cSldViewPr snapToGrid="0">
      <p:cViewPr varScale="1">
        <p:scale>
          <a:sx n="159" d="100"/>
          <a:sy n="159" d="100"/>
        </p:scale>
        <p:origin x="1332" y="144"/>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AB0AE-6610-46FA-AFCB-0872139CFC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F4E4A82-9D0E-4937-BED2-A36F22F8CA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52FDAE-CCEA-4747-8C7D-0DD1C94C1881}"/>
              </a:ext>
            </a:extLst>
          </p:cNvPr>
          <p:cNvSpPr>
            <a:spLocks noGrp="1"/>
          </p:cNvSpPr>
          <p:nvPr>
            <p:ph type="dt" sz="half" idx="10"/>
          </p:nvPr>
        </p:nvSpPr>
        <p:spPr/>
        <p:txBody>
          <a:bodyPr/>
          <a:lstStyle/>
          <a:p>
            <a:fld id="{21335BEB-E17E-4988-8723-9E4CA5686D7A}" type="datetimeFigureOut">
              <a:rPr lang="en-US" smtClean="0"/>
              <a:pPr/>
              <a:t>02/08/21</a:t>
            </a:fld>
            <a:endParaRPr lang="en-US"/>
          </a:p>
        </p:txBody>
      </p:sp>
      <p:sp>
        <p:nvSpPr>
          <p:cNvPr id="5" name="Footer Placeholder 4">
            <a:extLst>
              <a:ext uri="{FF2B5EF4-FFF2-40B4-BE49-F238E27FC236}">
                <a16:creationId xmlns:a16="http://schemas.microsoft.com/office/drawing/2014/main" id="{70091B37-EB6A-40EE-8342-4550430C5C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E2374C-DAE4-4A8A-B11A-E178C084C04C}"/>
              </a:ext>
            </a:extLst>
          </p:cNvPr>
          <p:cNvSpPr>
            <a:spLocks noGrp="1"/>
          </p:cNvSpPr>
          <p:nvPr>
            <p:ph type="sldNum" sz="quarter" idx="12"/>
          </p:nvPr>
        </p:nvSpPr>
        <p:spPr/>
        <p:txBody>
          <a:bodyPr/>
          <a:lstStyle/>
          <a:p>
            <a:fld id="{6EE63357-22AE-48A1-803C-8433B767908D}" type="slidenum">
              <a:rPr lang="en-US" smtClean="0"/>
              <a:pPr/>
              <a:t>‹#›</a:t>
            </a:fld>
            <a:endParaRPr lang="en-US"/>
          </a:p>
        </p:txBody>
      </p:sp>
    </p:spTree>
    <p:extLst>
      <p:ext uri="{BB962C8B-B14F-4D97-AF65-F5344CB8AC3E}">
        <p14:creationId xmlns:p14="http://schemas.microsoft.com/office/powerpoint/2010/main" val="3804351201"/>
      </p:ext>
    </p:extLst>
  </p:cSld>
  <p:clrMapOvr>
    <a:masterClrMapping/>
  </p:clrMapOvr>
  <p:transition advClick="0">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193DB-23E1-4738-A1B6-66A265D40BD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B593A46-C7A5-496E-A9B2-ADD3983015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B4478C-A4AA-49A8-B03C-384A1D43E4F7}"/>
              </a:ext>
            </a:extLst>
          </p:cNvPr>
          <p:cNvSpPr>
            <a:spLocks noGrp="1"/>
          </p:cNvSpPr>
          <p:nvPr>
            <p:ph type="dt" sz="half" idx="10"/>
          </p:nvPr>
        </p:nvSpPr>
        <p:spPr/>
        <p:txBody>
          <a:bodyPr/>
          <a:lstStyle/>
          <a:p>
            <a:fld id="{21335BEB-E17E-4988-8723-9E4CA5686D7A}" type="datetimeFigureOut">
              <a:rPr lang="en-US" smtClean="0"/>
              <a:pPr/>
              <a:t>02/08/21</a:t>
            </a:fld>
            <a:endParaRPr lang="en-US"/>
          </a:p>
        </p:txBody>
      </p:sp>
      <p:sp>
        <p:nvSpPr>
          <p:cNvPr id="5" name="Footer Placeholder 4">
            <a:extLst>
              <a:ext uri="{FF2B5EF4-FFF2-40B4-BE49-F238E27FC236}">
                <a16:creationId xmlns:a16="http://schemas.microsoft.com/office/drawing/2014/main" id="{8A7BC6D3-A8FF-4FD6-833E-10B30AD5AE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1D7C8F-BF31-48F3-9CA7-827370F98941}"/>
              </a:ext>
            </a:extLst>
          </p:cNvPr>
          <p:cNvSpPr>
            <a:spLocks noGrp="1"/>
          </p:cNvSpPr>
          <p:nvPr>
            <p:ph type="sldNum" sz="quarter" idx="12"/>
          </p:nvPr>
        </p:nvSpPr>
        <p:spPr/>
        <p:txBody>
          <a:bodyPr/>
          <a:lstStyle/>
          <a:p>
            <a:fld id="{6EE63357-22AE-48A1-803C-8433B767908D}" type="slidenum">
              <a:rPr lang="en-US" smtClean="0"/>
              <a:pPr/>
              <a:t>‹#›</a:t>
            </a:fld>
            <a:endParaRPr lang="en-US"/>
          </a:p>
        </p:txBody>
      </p:sp>
    </p:spTree>
    <p:extLst>
      <p:ext uri="{BB962C8B-B14F-4D97-AF65-F5344CB8AC3E}">
        <p14:creationId xmlns:p14="http://schemas.microsoft.com/office/powerpoint/2010/main" val="3224374789"/>
      </p:ext>
    </p:extLst>
  </p:cSld>
  <p:clrMapOvr>
    <a:masterClrMapping/>
  </p:clrMapOvr>
  <p:transition advClick="0">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1E02B16-F93B-426F-8BFB-3B62CC14D9B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E214158-5FAF-44EC-BA0E-1D6354580E0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92016F-3689-4A4F-99E3-AA7F07AE4942}"/>
              </a:ext>
            </a:extLst>
          </p:cNvPr>
          <p:cNvSpPr>
            <a:spLocks noGrp="1"/>
          </p:cNvSpPr>
          <p:nvPr>
            <p:ph type="dt" sz="half" idx="10"/>
          </p:nvPr>
        </p:nvSpPr>
        <p:spPr/>
        <p:txBody>
          <a:bodyPr/>
          <a:lstStyle/>
          <a:p>
            <a:fld id="{21335BEB-E17E-4988-8723-9E4CA5686D7A}" type="datetimeFigureOut">
              <a:rPr lang="en-US" smtClean="0"/>
              <a:pPr/>
              <a:t>02/08/21</a:t>
            </a:fld>
            <a:endParaRPr lang="en-US"/>
          </a:p>
        </p:txBody>
      </p:sp>
      <p:sp>
        <p:nvSpPr>
          <p:cNvPr id="5" name="Footer Placeholder 4">
            <a:extLst>
              <a:ext uri="{FF2B5EF4-FFF2-40B4-BE49-F238E27FC236}">
                <a16:creationId xmlns:a16="http://schemas.microsoft.com/office/drawing/2014/main" id="{4A9CF921-C780-4389-A9DE-3899FD5C91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7AF3F1-7629-488A-AC0C-CA5F31711F76}"/>
              </a:ext>
            </a:extLst>
          </p:cNvPr>
          <p:cNvSpPr>
            <a:spLocks noGrp="1"/>
          </p:cNvSpPr>
          <p:nvPr>
            <p:ph type="sldNum" sz="quarter" idx="12"/>
          </p:nvPr>
        </p:nvSpPr>
        <p:spPr/>
        <p:txBody>
          <a:bodyPr/>
          <a:lstStyle/>
          <a:p>
            <a:fld id="{6EE63357-22AE-48A1-803C-8433B767908D}" type="slidenum">
              <a:rPr lang="en-US" smtClean="0"/>
              <a:pPr/>
              <a:t>‹#›</a:t>
            </a:fld>
            <a:endParaRPr lang="en-US"/>
          </a:p>
        </p:txBody>
      </p:sp>
    </p:spTree>
    <p:extLst>
      <p:ext uri="{BB962C8B-B14F-4D97-AF65-F5344CB8AC3E}">
        <p14:creationId xmlns:p14="http://schemas.microsoft.com/office/powerpoint/2010/main" val="2471164916"/>
      </p:ext>
    </p:extLst>
  </p:cSld>
  <p:clrMapOvr>
    <a:masterClrMapping/>
  </p:clrMapOvr>
  <p:transition advClick="0">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7118E-101F-4F65-AB74-FB3F237E07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D6E54A-4220-4E9A-81A3-27F734ABDB7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EE98B2-8629-48E7-90CD-8AA992D82852}"/>
              </a:ext>
            </a:extLst>
          </p:cNvPr>
          <p:cNvSpPr>
            <a:spLocks noGrp="1"/>
          </p:cNvSpPr>
          <p:nvPr>
            <p:ph type="dt" sz="half" idx="10"/>
          </p:nvPr>
        </p:nvSpPr>
        <p:spPr/>
        <p:txBody>
          <a:bodyPr/>
          <a:lstStyle/>
          <a:p>
            <a:fld id="{21335BEB-E17E-4988-8723-9E4CA5686D7A}" type="datetimeFigureOut">
              <a:rPr lang="en-US" smtClean="0"/>
              <a:pPr/>
              <a:t>02/08/21</a:t>
            </a:fld>
            <a:endParaRPr lang="en-US"/>
          </a:p>
        </p:txBody>
      </p:sp>
      <p:sp>
        <p:nvSpPr>
          <p:cNvPr id="5" name="Footer Placeholder 4">
            <a:extLst>
              <a:ext uri="{FF2B5EF4-FFF2-40B4-BE49-F238E27FC236}">
                <a16:creationId xmlns:a16="http://schemas.microsoft.com/office/drawing/2014/main" id="{24CB6569-5521-4687-9ADE-491CE95ED0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4ADE8B-A88E-44A4-BFBC-E91F3DFBF7F1}"/>
              </a:ext>
            </a:extLst>
          </p:cNvPr>
          <p:cNvSpPr>
            <a:spLocks noGrp="1"/>
          </p:cNvSpPr>
          <p:nvPr>
            <p:ph type="sldNum" sz="quarter" idx="12"/>
          </p:nvPr>
        </p:nvSpPr>
        <p:spPr/>
        <p:txBody>
          <a:bodyPr/>
          <a:lstStyle/>
          <a:p>
            <a:fld id="{6EE63357-22AE-48A1-803C-8433B767908D}" type="slidenum">
              <a:rPr lang="en-US" smtClean="0"/>
              <a:pPr/>
              <a:t>‹#›</a:t>
            </a:fld>
            <a:endParaRPr lang="en-US"/>
          </a:p>
        </p:txBody>
      </p:sp>
    </p:spTree>
    <p:extLst>
      <p:ext uri="{BB962C8B-B14F-4D97-AF65-F5344CB8AC3E}">
        <p14:creationId xmlns:p14="http://schemas.microsoft.com/office/powerpoint/2010/main" val="3633371476"/>
      </p:ext>
    </p:extLst>
  </p:cSld>
  <p:clrMapOvr>
    <a:masterClrMapping/>
  </p:clrMapOvr>
  <p:transition advClick="0">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E6A43-58AF-4397-B37B-50316FA1D5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FB3682-2F75-498C-98F5-2D26007CD8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C1140B2-AA5E-4BF2-9E01-A02F7AD388A8}"/>
              </a:ext>
            </a:extLst>
          </p:cNvPr>
          <p:cNvSpPr>
            <a:spLocks noGrp="1"/>
          </p:cNvSpPr>
          <p:nvPr>
            <p:ph type="dt" sz="half" idx="10"/>
          </p:nvPr>
        </p:nvSpPr>
        <p:spPr/>
        <p:txBody>
          <a:bodyPr/>
          <a:lstStyle/>
          <a:p>
            <a:fld id="{21335BEB-E17E-4988-8723-9E4CA5686D7A}" type="datetimeFigureOut">
              <a:rPr lang="en-US" smtClean="0"/>
              <a:pPr/>
              <a:t>02/08/21</a:t>
            </a:fld>
            <a:endParaRPr lang="en-US"/>
          </a:p>
        </p:txBody>
      </p:sp>
      <p:sp>
        <p:nvSpPr>
          <p:cNvPr id="5" name="Footer Placeholder 4">
            <a:extLst>
              <a:ext uri="{FF2B5EF4-FFF2-40B4-BE49-F238E27FC236}">
                <a16:creationId xmlns:a16="http://schemas.microsoft.com/office/drawing/2014/main" id="{56126594-582A-4988-A535-B62E81247D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7F206D-D062-4303-9BA5-9E0E12CAB293}"/>
              </a:ext>
            </a:extLst>
          </p:cNvPr>
          <p:cNvSpPr>
            <a:spLocks noGrp="1"/>
          </p:cNvSpPr>
          <p:nvPr>
            <p:ph type="sldNum" sz="quarter" idx="12"/>
          </p:nvPr>
        </p:nvSpPr>
        <p:spPr/>
        <p:txBody>
          <a:bodyPr/>
          <a:lstStyle/>
          <a:p>
            <a:fld id="{6EE63357-22AE-48A1-803C-8433B767908D}" type="slidenum">
              <a:rPr lang="en-US" smtClean="0"/>
              <a:pPr/>
              <a:t>‹#›</a:t>
            </a:fld>
            <a:endParaRPr lang="en-US"/>
          </a:p>
        </p:txBody>
      </p:sp>
    </p:spTree>
    <p:extLst>
      <p:ext uri="{BB962C8B-B14F-4D97-AF65-F5344CB8AC3E}">
        <p14:creationId xmlns:p14="http://schemas.microsoft.com/office/powerpoint/2010/main" val="3741500019"/>
      </p:ext>
    </p:extLst>
  </p:cSld>
  <p:clrMapOvr>
    <a:masterClrMapping/>
  </p:clrMapOvr>
  <p:transition advClick="0">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8B9AE-CF0B-4B56-BDC7-F2DA50FBEE7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DEF6DE7-D9A7-48CB-8A22-6AD606E9BBC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861C11-28C8-4D42-AA31-8C22DE3C59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7A24D20-DE2D-43C3-ADD7-80B6CE1AA9C8}"/>
              </a:ext>
            </a:extLst>
          </p:cNvPr>
          <p:cNvSpPr>
            <a:spLocks noGrp="1"/>
          </p:cNvSpPr>
          <p:nvPr>
            <p:ph type="dt" sz="half" idx="10"/>
          </p:nvPr>
        </p:nvSpPr>
        <p:spPr/>
        <p:txBody>
          <a:bodyPr/>
          <a:lstStyle/>
          <a:p>
            <a:fld id="{21335BEB-E17E-4988-8723-9E4CA5686D7A}" type="datetimeFigureOut">
              <a:rPr lang="en-US" smtClean="0"/>
              <a:pPr/>
              <a:t>02/08/21</a:t>
            </a:fld>
            <a:endParaRPr lang="en-US"/>
          </a:p>
        </p:txBody>
      </p:sp>
      <p:sp>
        <p:nvSpPr>
          <p:cNvPr id="6" name="Footer Placeholder 5">
            <a:extLst>
              <a:ext uri="{FF2B5EF4-FFF2-40B4-BE49-F238E27FC236}">
                <a16:creationId xmlns:a16="http://schemas.microsoft.com/office/drawing/2014/main" id="{20D99637-6E2E-4CDA-ABB7-EA5E2186EB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5E8DAE-3831-4CFD-9D70-9940FEF1253F}"/>
              </a:ext>
            </a:extLst>
          </p:cNvPr>
          <p:cNvSpPr>
            <a:spLocks noGrp="1"/>
          </p:cNvSpPr>
          <p:nvPr>
            <p:ph type="sldNum" sz="quarter" idx="12"/>
          </p:nvPr>
        </p:nvSpPr>
        <p:spPr/>
        <p:txBody>
          <a:bodyPr/>
          <a:lstStyle/>
          <a:p>
            <a:fld id="{6EE63357-22AE-48A1-803C-8433B767908D}" type="slidenum">
              <a:rPr lang="en-US" smtClean="0"/>
              <a:pPr/>
              <a:t>‹#›</a:t>
            </a:fld>
            <a:endParaRPr lang="en-US"/>
          </a:p>
        </p:txBody>
      </p:sp>
    </p:spTree>
    <p:extLst>
      <p:ext uri="{BB962C8B-B14F-4D97-AF65-F5344CB8AC3E}">
        <p14:creationId xmlns:p14="http://schemas.microsoft.com/office/powerpoint/2010/main" val="1151663355"/>
      </p:ext>
    </p:extLst>
  </p:cSld>
  <p:clrMapOvr>
    <a:masterClrMapping/>
  </p:clrMapOvr>
  <p:transition advClick="0">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D0A16-3127-44FD-88CD-9F5CB838D47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A3D9E9-FB4F-46A5-B1EE-C40A2D48A6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EA8563B-DCDF-408D-AC3B-FD4E48992A9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EDEF4DD-9A57-468D-B209-29C40F578D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39DDF1-75F7-4BBE-A317-BE3BF4A96E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6F19C63-6FBB-4118-8A4B-71293FE613C2}"/>
              </a:ext>
            </a:extLst>
          </p:cNvPr>
          <p:cNvSpPr>
            <a:spLocks noGrp="1"/>
          </p:cNvSpPr>
          <p:nvPr>
            <p:ph type="dt" sz="half" idx="10"/>
          </p:nvPr>
        </p:nvSpPr>
        <p:spPr/>
        <p:txBody>
          <a:bodyPr/>
          <a:lstStyle/>
          <a:p>
            <a:fld id="{21335BEB-E17E-4988-8723-9E4CA5686D7A}" type="datetimeFigureOut">
              <a:rPr lang="en-US" smtClean="0"/>
              <a:pPr/>
              <a:t>02/08/21</a:t>
            </a:fld>
            <a:endParaRPr lang="en-US"/>
          </a:p>
        </p:txBody>
      </p:sp>
      <p:sp>
        <p:nvSpPr>
          <p:cNvPr id="8" name="Footer Placeholder 7">
            <a:extLst>
              <a:ext uri="{FF2B5EF4-FFF2-40B4-BE49-F238E27FC236}">
                <a16:creationId xmlns:a16="http://schemas.microsoft.com/office/drawing/2014/main" id="{7DF56CEA-8CED-462F-AABC-6445F733861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5CB4263-AA4F-4719-B61D-825E5189134D}"/>
              </a:ext>
            </a:extLst>
          </p:cNvPr>
          <p:cNvSpPr>
            <a:spLocks noGrp="1"/>
          </p:cNvSpPr>
          <p:nvPr>
            <p:ph type="sldNum" sz="quarter" idx="12"/>
          </p:nvPr>
        </p:nvSpPr>
        <p:spPr/>
        <p:txBody>
          <a:bodyPr/>
          <a:lstStyle/>
          <a:p>
            <a:fld id="{6EE63357-22AE-48A1-803C-8433B767908D}" type="slidenum">
              <a:rPr lang="en-US" smtClean="0"/>
              <a:pPr/>
              <a:t>‹#›</a:t>
            </a:fld>
            <a:endParaRPr lang="en-US"/>
          </a:p>
        </p:txBody>
      </p:sp>
    </p:spTree>
    <p:extLst>
      <p:ext uri="{BB962C8B-B14F-4D97-AF65-F5344CB8AC3E}">
        <p14:creationId xmlns:p14="http://schemas.microsoft.com/office/powerpoint/2010/main" val="1952285711"/>
      </p:ext>
    </p:extLst>
  </p:cSld>
  <p:clrMapOvr>
    <a:masterClrMapping/>
  </p:clrMapOvr>
  <p:transition advClick="0">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768BD-8592-4999-8C07-42464250CDA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C543E3F-9C06-4047-B1EF-1F6D4A622A20}"/>
              </a:ext>
            </a:extLst>
          </p:cNvPr>
          <p:cNvSpPr>
            <a:spLocks noGrp="1"/>
          </p:cNvSpPr>
          <p:nvPr>
            <p:ph type="dt" sz="half" idx="10"/>
          </p:nvPr>
        </p:nvSpPr>
        <p:spPr/>
        <p:txBody>
          <a:bodyPr/>
          <a:lstStyle/>
          <a:p>
            <a:fld id="{21335BEB-E17E-4988-8723-9E4CA5686D7A}" type="datetimeFigureOut">
              <a:rPr lang="en-US" smtClean="0"/>
              <a:pPr/>
              <a:t>02/08/21</a:t>
            </a:fld>
            <a:endParaRPr lang="en-US"/>
          </a:p>
        </p:txBody>
      </p:sp>
      <p:sp>
        <p:nvSpPr>
          <p:cNvPr id="4" name="Footer Placeholder 3">
            <a:extLst>
              <a:ext uri="{FF2B5EF4-FFF2-40B4-BE49-F238E27FC236}">
                <a16:creationId xmlns:a16="http://schemas.microsoft.com/office/drawing/2014/main" id="{9F9F600F-3FA4-419E-A4D5-2DC9609A95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603F37-1F1E-498A-93E4-4B819D994E09}"/>
              </a:ext>
            </a:extLst>
          </p:cNvPr>
          <p:cNvSpPr>
            <a:spLocks noGrp="1"/>
          </p:cNvSpPr>
          <p:nvPr>
            <p:ph type="sldNum" sz="quarter" idx="12"/>
          </p:nvPr>
        </p:nvSpPr>
        <p:spPr/>
        <p:txBody>
          <a:bodyPr/>
          <a:lstStyle/>
          <a:p>
            <a:fld id="{6EE63357-22AE-48A1-803C-8433B767908D}" type="slidenum">
              <a:rPr lang="en-US" smtClean="0"/>
              <a:pPr/>
              <a:t>‹#›</a:t>
            </a:fld>
            <a:endParaRPr lang="en-US"/>
          </a:p>
        </p:txBody>
      </p:sp>
    </p:spTree>
    <p:extLst>
      <p:ext uri="{BB962C8B-B14F-4D97-AF65-F5344CB8AC3E}">
        <p14:creationId xmlns:p14="http://schemas.microsoft.com/office/powerpoint/2010/main" val="422592020"/>
      </p:ext>
    </p:extLst>
  </p:cSld>
  <p:clrMapOvr>
    <a:masterClrMapping/>
  </p:clrMapOvr>
  <p:transition advClick="0">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A3EACA-57C3-4C8F-AFCF-1FE1D2609A28}"/>
              </a:ext>
            </a:extLst>
          </p:cNvPr>
          <p:cNvSpPr>
            <a:spLocks noGrp="1"/>
          </p:cNvSpPr>
          <p:nvPr>
            <p:ph type="dt" sz="half" idx="10"/>
          </p:nvPr>
        </p:nvSpPr>
        <p:spPr/>
        <p:txBody>
          <a:bodyPr/>
          <a:lstStyle/>
          <a:p>
            <a:fld id="{21335BEB-E17E-4988-8723-9E4CA5686D7A}" type="datetimeFigureOut">
              <a:rPr lang="en-US" smtClean="0"/>
              <a:pPr/>
              <a:t>02/08/21</a:t>
            </a:fld>
            <a:endParaRPr lang="en-US"/>
          </a:p>
        </p:txBody>
      </p:sp>
      <p:sp>
        <p:nvSpPr>
          <p:cNvPr id="3" name="Footer Placeholder 2">
            <a:extLst>
              <a:ext uri="{FF2B5EF4-FFF2-40B4-BE49-F238E27FC236}">
                <a16:creationId xmlns:a16="http://schemas.microsoft.com/office/drawing/2014/main" id="{25328E48-EF73-4078-8108-04CED536FF4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4B960ED-46BF-4D06-B992-E745AAF2C572}"/>
              </a:ext>
            </a:extLst>
          </p:cNvPr>
          <p:cNvSpPr>
            <a:spLocks noGrp="1"/>
          </p:cNvSpPr>
          <p:nvPr>
            <p:ph type="sldNum" sz="quarter" idx="12"/>
          </p:nvPr>
        </p:nvSpPr>
        <p:spPr/>
        <p:txBody>
          <a:bodyPr/>
          <a:lstStyle/>
          <a:p>
            <a:fld id="{6EE63357-22AE-48A1-803C-8433B767908D}" type="slidenum">
              <a:rPr lang="en-US" smtClean="0"/>
              <a:pPr/>
              <a:t>‹#›</a:t>
            </a:fld>
            <a:endParaRPr lang="en-US"/>
          </a:p>
        </p:txBody>
      </p:sp>
    </p:spTree>
    <p:extLst>
      <p:ext uri="{BB962C8B-B14F-4D97-AF65-F5344CB8AC3E}">
        <p14:creationId xmlns:p14="http://schemas.microsoft.com/office/powerpoint/2010/main" val="393141340"/>
      </p:ext>
    </p:extLst>
  </p:cSld>
  <p:clrMapOvr>
    <a:masterClrMapping/>
  </p:clrMapOvr>
  <p:transition advClick="0">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1F990-2C1F-48B0-80C7-BA3835CEC2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4E4B252-9C1B-4379-AE67-30C52EB8B1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BF14661-ED7E-4EDF-8806-D25B5043C0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AAF3C6-5874-47F6-A10B-09924D6DEC97}"/>
              </a:ext>
            </a:extLst>
          </p:cNvPr>
          <p:cNvSpPr>
            <a:spLocks noGrp="1"/>
          </p:cNvSpPr>
          <p:nvPr>
            <p:ph type="dt" sz="half" idx="10"/>
          </p:nvPr>
        </p:nvSpPr>
        <p:spPr/>
        <p:txBody>
          <a:bodyPr/>
          <a:lstStyle/>
          <a:p>
            <a:fld id="{21335BEB-E17E-4988-8723-9E4CA5686D7A}" type="datetimeFigureOut">
              <a:rPr lang="en-US" smtClean="0"/>
              <a:pPr/>
              <a:t>02/08/21</a:t>
            </a:fld>
            <a:endParaRPr lang="en-US"/>
          </a:p>
        </p:txBody>
      </p:sp>
      <p:sp>
        <p:nvSpPr>
          <p:cNvPr id="6" name="Footer Placeholder 5">
            <a:extLst>
              <a:ext uri="{FF2B5EF4-FFF2-40B4-BE49-F238E27FC236}">
                <a16:creationId xmlns:a16="http://schemas.microsoft.com/office/drawing/2014/main" id="{7AC6F224-99A0-4B59-9811-05782ACD60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57674B-7215-4D19-AE77-BE633846B8A8}"/>
              </a:ext>
            </a:extLst>
          </p:cNvPr>
          <p:cNvSpPr>
            <a:spLocks noGrp="1"/>
          </p:cNvSpPr>
          <p:nvPr>
            <p:ph type="sldNum" sz="quarter" idx="12"/>
          </p:nvPr>
        </p:nvSpPr>
        <p:spPr/>
        <p:txBody>
          <a:bodyPr/>
          <a:lstStyle/>
          <a:p>
            <a:fld id="{6EE63357-22AE-48A1-803C-8433B767908D}" type="slidenum">
              <a:rPr lang="en-US" smtClean="0"/>
              <a:pPr/>
              <a:t>‹#›</a:t>
            </a:fld>
            <a:endParaRPr lang="en-US"/>
          </a:p>
        </p:txBody>
      </p:sp>
    </p:spTree>
    <p:extLst>
      <p:ext uri="{BB962C8B-B14F-4D97-AF65-F5344CB8AC3E}">
        <p14:creationId xmlns:p14="http://schemas.microsoft.com/office/powerpoint/2010/main" val="3026370665"/>
      </p:ext>
    </p:extLst>
  </p:cSld>
  <p:clrMapOvr>
    <a:masterClrMapping/>
  </p:clrMapOvr>
  <p:transition advClick="0">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E0B01-2729-4A8C-832D-7C4BB817EA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FF7F289-8590-46B2-82C6-45740C1727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E88740F-47C9-408C-843C-8B998F9042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5FDD2A-C65E-4988-A3D3-EE6A07850CF8}"/>
              </a:ext>
            </a:extLst>
          </p:cNvPr>
          <p:cNvSpPr>
            <a:spLocks noGrp="1"/>
          </p:cNvSpPr>
          <p:nvPr>
            <p:ph type="dt" sz="half" idx="10"/>
          </p:nvPr>
        </p:nvSpPr>
        <p:spPr/>
        <p:txBody>
          <a:bodyPr/>
          <a:lstStyle/>
          <a:p>
            <a:fld id="{21335BEB-E17E-4988-8723-9E4CA5686D7A}" type="datetimeFigureOut">
              <a:rPr lang="en-US" smtClean="0"/>
              <a:pPr/>
              <a:t>02/08/21</a:t>
            </a:fld>
            <a:endParaRPr lang="en-US"/>
          </a:p>
        </p:txBody>
      </p:sp>
      <p:sp>
        <p:nvSpPr>
          <p:cNvPr id="6" name="Footer Placeholder 5">
            <a:extLst>
              <a:ext uri="{FF2B5EF4-FFF2-40B4-BE49-F238E27FC236}">
                <a16:creationId xmlns:a16="http://schemas.microsoft.com/office/drawing/2014/main" id="{159A662E-BCB9-4643-A3B4-1A8069D8D0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DDEE8E-5711-4994-9DEB-18908D0CFB3F}"/>
              </a:ext>
            </a:extLst>
          </p:cNvPr>
          <p:cNvSpPr>
            <a:spLocks noGrp="1"/>
          </p:cNvSpPr>
          <p:nvPr>
            <p:ph type="sldNum" sz="quarter" idx="12"/>
          </p:nvPr>
        </p:nvSpPr>
        <p:spPr/>
        <p:txBody>
          <a:bodyPr/>
          <a:lstStyle/>
          <a:p>
            <a:fld id="{6EE63357-22AE-48A1-803C-8433B767908D}" type="slidenum">
              <a:rPr lang="en-US" smtClean="0"/>
              <a:pPr/>
              <a:t>‹#›</a:t>
            </a:fld>
            <a:endParaRPr lang="en-US"/>
          </a:p>
        </p:txBody>
      </p:sp>
    </p:spTree>
    <p:extLst>
      <p:ext uri="{BB962C8B-B14F-4D97-AF65-F5344CB8AC3E}">
        <p14:creationId xmlns:p14="http://schemas.microsoft.com/office/powerpoint/2010/main" val="3011192690"/>
      </p:ext>
    </p:extLst>
  </p:cSld>
  <p:clrMapOvr>
    <a:masterClrMapping/>
  </p:clrMapOvr>
  <p:transition advClick="0">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9F20F3-1853-4552-9322-E8D1A98AEC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3F0D991-BB36-42F8-8F82-B9C75920C6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803ABE-81E7-482E-B3C0-5B412EC3D4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335BEB-E17E-4988-8723-9E4CA5686D7A}" type="datetimeFigureOut">
              <a:rPr lang="en-US" smtClean="0"/>
              <a:pPr/>
              <a:t>02/08/21</a:t>
            </a:fld>
            <a:endParaRPr lang="en-US"/>
          </a:p>
        </p:txBody>
      </p:sp>
      <p:sp>
        <p:nvSpPr>
          <p:cNvPr id="5" name="Footer Placeholder 4">
            <a:extLst>
              <a:ext uri="{FF2B5EF4-FFF2-40B4-BE49-F238E27FC236}">
                <a16:creationId xmlns:a16="http://schemas.microsoft.com/office/drawing/2014/main" id="{AA70ED8C-EB15-43EF-8272-0F89D8D402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7275E5B-6A19-49A5-B300-17D6A7BBA9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E63357-22AE-48A1-803C-8433B767908D}" type="slidenum">
              <a:rPr lang="en-US" smtClean="0"/>
              <a:pPr/>
              <a:t>‹#›</a:t>
            </a:fld>
            <a:endParaRPr lang="en-US"/>
          </a:p>
        </p:txBody>
      </p:sp>
    </p:spTree>
    <p:extLst>
      <p:ext uri="{BB962C8B-B14F-4D97-AF65-F5344CB8AC3E}">
        <p14:creationId xmlns:p14="http://schemas.microsoft.com/office/powerpoint/2010/main" val="1147764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Click="0">
    <p:wip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http://www.swimnc.com/wp-content/uploads/2017/10/Safe-Sport-logo-2-1.jpg"/>
          <p:cNvPicPr>
            <a:picLocks noChangeAspect="1" noChangeArrowheads="1"/>
          </p:cNvPicPr>
          <p:nvPr/>
        </p:nvPicPr>
        <p:blipFill>
          <a:blip r:embed="rId2" cstate="print"/>
          <a:srcRect/>
          <a:stretch>
            <a:fillRect/>
          </a:stretch>
        </p:blipFill>
        <p:spPr bwMode="auto">
          <a:xfrm>
            <a:off x="10839566" y="5482862"/>
            <a:ext cx="1133475" cy="1143001"/>
          </a:xfrm>
          <a:prstGeom prst="rect">
            <a:avLst/>
          </a:prstGeom>
          <a:noFill/>
        </p:spPr>
      </p:pic>
      <p:pic>
        <p:nvPicPr>
          <p:cNvPr id="3" name="Picture 2" descr="http://www.swimnc.com/wp-content/uploads/2018/08/NCS-Diamond-Logo-2019-150x150.png"/>
          <p:cNvPicPr>
            <a:picLocks noChangeAspect="1" noChangeArrowheads="1"/>
          </p:cNvPicPr>
          <p:nvPr/>
        </p:nvPicPr>
        <p:blipFill>
          <a:blip r:embed="rId3" cstate="print"/>
          <a:srcRect/>
          <a:stretch>
            <a:fillRect/>
          </a:stretch>
        </p:blipFill>
        <p:spPr bwMode="auto">
          <a:xfrm>
            <a:off x="136727" y="5293364"/>
            <a:ext cx="1428750" cy="1428750"/>
          </a:xfrm>
          <a:prstGeom prst="rect">
            <a:avLst/>
          </a:prstGeom>
          <a:noFill/>
        </p:spPr>
      </p:pic>
      <p:sp>
        <p:nvSpPr>
          <p:cNvPr id="4" name="TextBox 3">
            <a:extLst>
              <a:ext uri="{FF2B5EF4-FFF2-40B4-BE49-F238E27FC236}">
                <a16:creationId xmlns:a16="http://schemas.microsoft.com/office/drawing/2014/main" id="{AD2ECC8D-7AFD-496D-A089-34D53A9C08ED}"/>
              </a:ext>
            </a:extLst>
          </p:cNvPr>
          <p:cNvSpPr txBox="1"/>
          <p:nvPr/>
        </p:nvSpPr>
        <p:spPr>
          <a:xfrm>
            <a:off x="3645568" y="1744578"/>
            <a:ext cx="4354910" cy="3631763"/>
          </a:xfrm>
          <a:prstGeom prst="rect">
            <a:avLst/>
          </a:prstGeom>
          <a:noFill/>
        </p:spPr>
        <p:txBody>
          <a:bodyPr wrap="none" rtlCol="0">
            <a:spAutoFit/>
          </a:bodyPr>
          <a:lstStyle/>
          <a:p>
            <a:r>
              <a:rPr lang="en-US" sz="2400" b="1" u="sng" dirty="0"/>
              <a:t>Generic Officials Briefing </a:t>
            </a:r>
          </a:p>
          <a:p>
            <a:r>
              <a:rPr lang="en-US" sz="1400" b="1" dirty="0">
                <a:solidFill>
                  <a:srgbClr val="FF0000"/>
                </a:solidFill>
              </a:rPr>
              <a:t>Can be used as a base to build a specific presentation</a:t>
            </a:r>
          </a:p>
          <a:p>
            <a:endParaRPr lang="en-US" sz="2400" b="1" dirty="0"/>
          </a:p>
          <a:p>
            <a:r>
              <a:rPr lang="en-US" sz="2400" b="1" dirty="0"/>
              <a:t>Includes:</a:t>
            </a:r>
          </a:p>
          <a:p>
            <a:pPr marL="285750" indent="-285750">
              <a:buFontTx/>
              <a:buChar char="-"/>
            </a:pPr>
            <a:r>
              <a:rPr lang="en-US" sz="2400" b="1" dirty="0"/>
              <a:t>An introduction page</a:t>
            </a:r>
          </a:p>
          <a:p>
            <a:pPr marL="285750" indent="-285750">
              <a:buFontTx/>
              <a:buChar char="-"/>
            </a:pPr>
            <a:r>
              <a:rPr lang="en-US" sz="2400" b="1" dirty="0"/>
              <a:t>An alternate Stroke briefing</a:t>
            </a:r>
          </a:p>
          <a:p>
            <a:pPr marL="285750" indent="-285750">
              <a:buFontTx/>
              <a:buChar char="-"/>
            </a:pPr>
            <a:r>
              <a:rPr lang="en-US" sz="2400" b="1" dirty="0"/>
              <a:t>MAAPP for Officials</a:t>
            </a:r>
          </a:p>
          <a:p>
            <a:pPr marL="285750" indent="-285750">
              <a:buFontTx/>
              <a:buChar char="-"/>
            </a:pPr>
            <a:r>
              <a:rPr lang="en-US" sz="2400" b="1" dirty="0"/>
              <a:t>Various Long Course Protocols</a:t>
            </a:r>
          </a:p>
          <a:p>
            <a:pPr marL="285750" indent="-285750">
              <a:buFontTx/>
              <a:buChar char="-"/>
            </a:pPr>
            <a:endParaRPr lang="en-US" sz="2400" b="1" dirty="0"/>
          </a:p>
          <a:p>
            <a:pPr marL="285750" indent="-285750">
              <a:buFontTx/>
              <a:buChar char="-"/>
            </a:pPr>
            <a:endParaRPr lang="en-US" sz="2400" b="1" dirty="0"/>
          </a:p>
        </p:txBody>
      </p:sp>
    </p:spTree>
    <p:extLst>
      <p:ext uri="{BB962C8B-B14F-4D97-AF65-F5344CB8AC3E}">
        <p14:creationId xmlns:p14="http://schemas.microsoft.com/office/powerpoint/2010/main" val="3885942056"/>
      </p:ext>
    </p:extLst>
  </p:cSld>
  <p:clrMapOvr>
    <a:masterClrMapping/>
  </p:clrMapOvr>
  <p:transition advClick="0">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F0B5A7B-E956-4C56-A756-8D851B953E8A}"/>
              </a:ext>
            </a:extLst>
          </p:cNvPr>
          <p:cNvGraphicFramePr>
            <a:graphicFrameLocks noGrp="1"/>
          </p:cNvGraphicFramePr>
          <p:nvPr>
            <p:extLst>
              <p:ext uri="{D42A27DB-BD31-4B8C-83A1-F6EECF244321}">
                <p14:modId xmlns:p14="http://schemas.microsoft.com/office/powerpoint/2010/main" val="1374996884"/>
              </p:ext>
            </p:extLst>
          </p:nvPr>
        </p:nvGraphicFramePr>
        <p:xfrm>
          <a:off x="1135765" y="2057082"/>
          <a:ext cx="10218539" cy="3169920"/>
        </p:xfrm>
        <a:graphic>
          <a:graphicData uri="http://schemas.openxmlformats.org/drawingml/2006/table">
            <a:tbl>
              <a:tblPr firstRow="1" bandRow="1">
                <a:tableStyleId>{5C22544A-7EE6-4342-B048-85BDC9FD1C3A}</a:tableStyleId>
              </a:tblPr>
              <a:tblGrid>
                <a:gridCol w="1213874">
                  <a:extLst>
                    <a:ext uri="{9D8B030D-6E8A-4147-A177-3AD203B41FA5}">
                      <a16:colId xmlns:a16="http://schemas.microsoft.com/office/drawing/2014/main" val="842820713"/>
                    </a:ext>
                  </a:extLst>
                </a:gridCol>
                <a:gridCol w="944031">
                  <a:extLst>
                    <a:ext uri="{9D8B030D-6E8A-4147-A177-3AD203B41FA5}">
                      <a16:colId xmlns:a16="http://schemas.microsoft.com/office/drawing/2014/main" val="3563326878"/>
                    </a:ext>
                  </a:extLst>
                </a:gridCol>
                <a:gridCol w="5831673">
                  <a:extLst>
                    <a:ext uri="{9D8B030D-6E8A-4147-A177-3AD203B41FA5}">
                      <a16:colId xmlns:a16="http://schemas.microsoft.com/office/drawing/2014/main" val="3648206175"/>
                    </a:ext>
                  </a:extLst>
                </a:gridCol>
                <a:gridCol w="905965">
                  <a:extLst>
                    <a:ext uri="{9D8B030D-6E8A-4147-A177-3AD203B41FA5}">
                      <a16:colId xmlns:a16="http://schemas.microsoft.com/office/drawing/2014/main" val="1850339639"/>
                    </a:ext>
                  </a:extLst>
                </a:gridCol>
                <a:gridCol w="1322996">
                  <a:extLst>
                    <a:ext uri="{9D8B030D-6E8A-4147-A177-3AD203B41FA5}">
                      <a16:colId xmlns:a16="http://schemas.microsoft.com/office/drawing/2014/main" val="700858029"/>
                    </a:ext>
                  </a:extLst>
                </a:gridCol>
              </a:tblGrid>
              <a:tr h="374455">
                <a:tc>
                  <a:txBody>
                    <a:bodyPr/>
                    <a:lstStyle/>
                    <a:p>
                      <a:pPr algn="l"/>
                      <a:r>
                        <a:rPr lang="en-US" sz="2000" b="1" dirty="0">
                          <a:solidFill>
                            <a:schemeClr val="tx1"/>
                          </a:solidFill>
                        </a:rPr>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a:r>
                        <a:rPr lang="en-US" sz="2000" b="1" dirty="0">
                          <a:solidFill>
                            <a:schemeClr val="tx1"/>
                          </a:solidFill>
                        </a:rPr>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930917835"/>
                  </a:ext>
                </a:extLst>
              </a:tr>
              <a:tr h="374455">
                <a:tc>
                  <a:txBody>
                    <a:bodyPr/>
                    <a:lstStyle/>
                    <a:p>
                      <a:pPr algn="l"/>
                      <a:r>
                        <a:rPr lang="en-US" sz="2000" b="1" dirty="0">
                          <a:solidFill>
                            <a:schemeClr val="tx1"/>
                          </a:solidFill>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a:r>
                        <a:rPr lang="en-US" sz="2000" b="1" dirty="0">
                          <a:solidFill>
                            <a:schemeClr val="tx1"/>
                          </a:solidFill>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362833460"/>
                  </a:ext>
                </a:extLst>
              </a:tr>
              <a:tr h="374455">
                <a:tc>
                  <a:txBody>
                    <a:bodyPr/>
                    <a:lstStyle/>
                    <a:p>
                      <a:pPr algn="l"/>
                      <a:r>
                        <a:rPr lang="en-US" sz="2000" b="1" dirty="0">
                          <a:solidFill>
                            <a:schemeClr val="tx1"/>
                          </a:solidFill>
                        </a:rPr>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a:r>
                        <a:rPr lang="en-US" sz="2000" b="1" dirty="0">
                          <a:solidFill>
                            <a:schemeClr val="tx1"/>
                          </a:solidFill>
                        </a:rPr>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841837549"/>
                  </a:ext>
                </a:extLst>
              </a:tr>
              <a:tr h="374455">
                <a:tc>
                  <a:txBody>
                    <a:bodyPr/>
                    <a:lstStyle/>
                    <a:p>
                      <a:pPr algn="l"/>
                      <a:r>
                        <a:rPr lang="en-US" sz="2000" b="1" dirty="0">
                          <a:solidFill>
                            <a:schemeClr val="tx1"/>
                          </a:solidFill>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a:r>
                        <a:rPr lang="en-US" sz="2000" b="1" dirty="0">
                          <a:solidFill>
                            <a:schemeClr val="tx1"/>
                          </a:solidFill>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321660619"/>
                  </a:ext>
                </a:extLst>
              </a:tr>
              <a:tr h="374455">
                <a:tc>
                  <a:txBody>
                    <a:bodyPr/>
                    <a:lstStyle/>
                    <a:p>
                      <a:pPr algn="l"/>
                      <a:r>
                        <a:rPr lang="en-US" sz="2000" b="1" dirty="0">
                          <a:solidFill>
                            <a:schemeClr val="tx1"/>
                          </a:solidFill>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a:r>
                        <a:rPr lang="en-US" sz="2000" b="1" dirty="0">
                          <a:solidFill>
                            <a:schemeClr val="tx1"/>
                          </a:solidFill>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441220456"/>
                  </a:ext>
                </a:extLst>
              </a:tr>
              <a:tr h="374455">
                <a:tc>
                  <a:txBody>
                    <a:bodyPr/>
                    <a:lstStyle/>
                    <a:p>
                      <a:pPr algn="l"/>
                      <a:r>
                        <a:rPr lang="en-US" sz="2000" b="1" dirty="0">
                          <a:solidFill>
                            <a:schemeClr val="tx1"/>
                          </a:solidFill>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a:r>
                        <a:rPr lang="en-US" sz="2000" b="1" dirty="0">
                          <a:solidFill>
                            <a:schemeClr val="tx1"/>
                          </a:solidFill>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58208099"/>
                  </a:ext>
                </a:extLst>
              </a:tr>
              <a:tr h="374455">
                <a:tc>
                  <a:txBody>
                    <a:bodyPr/>
                    <a:lstStyle/>
                    <a:p>
                      <a:pPr algn="l"/>
                      <a:r>
                        <a:rPr lang="en-US" sz="2000" b="1" dirty="0">
                          <a:solidFill>
                            <a:schemeClr val="tx1"/>
                          </a:solidFill>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a:r>
                        <a:rPr lang="en-US" sz="2000" b="1" dirty="0">
                          <a:solidFill>
                            <a:schemeClr val="tx1"/>
                          </a:solidFill>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77205184"/>
                  </a:ext>
                </a:extLst>
              </a:tr>
              <a:tr h="374455">
                <a:tc>
                  <a:txBody>
                    <a:bodyPr/>
                    <a:lstStyle/>
                    <a:p>
                      <a:pPr algn="l"/>
                      <a:r>
                        <a:rPr lang="en-US" sz="2000" b="1" dirty="0">
                          <a:solidFill>
                            <a:schemeClr val="tx1"/>
                          </a:solidFill>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a:r>
                        <a:rPr lang="en-US" sz="2000" b="1" dirty="0">
                          <a:solidFill>
                            <a:schemeClr val="tx1"/>
                          </a:solidFill>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127488641"/>
                  </a:ext>
                </a:extLst>
              </a:tr>
            </a:tbl>
          </a:graphicData>
        </a:graphic>
      </p:graphicFrame>
      <p:sp>
        <p:nvSpPr>
          <p:cNvPr id="8" name="TextBox 7">
            <a:extLst>
              <a:ext uri="{FF2B5EF4-FFF2-40B4-BE49-F238E27FC236}">
                <a16:creationId xmlns:a16="http://schemas.microsoft.com/office/drawing/2014/main" id="{ED32B148-1400-43E6-B179-FB52B3D018AA}"/>
              </a:ext>
            </a:extLst>
          </p:cNvPr>
          <p:cNvSpPr txBox="1"/>
          <p:nvPr/>
        </p:nvSpPr>
        <p:spPr>
          <a:xfrm>
            <a:off x="3106080" y="2149930"/>
            <a:ext cx="358303" cy="233910"/>
          </a:xfrm>
          <a:prstGeom prst="rect">
            <a:avLst/>
          </a:prstGeom>
          <a:solidFill>
            <a:schemeClr val="bg1"/>
          </a:solidFill>
        </p:spPr>
        <p:txBody>
          <a:bodyPr wrap="none" lIns="9144" tIns="9144" rIns="9144" bIns="9144" rtlCol="0">
            <a:spAutoFit/>
          </a:bodyPr>
          <a:lstStyle/>
          <a:p>
            <a:pPr algn="ctr"/>
            <a:r>
              <a:rPr lang="en-US" sz="1400" b="1" dirty="0"/>
              <a:t>15M</a:t>
            </a:r>
          </a:p>
        </p:txBody>
      </p:sp>
      <p:sp>
        <p:nvSpPr>
          <p:cNvPr id="9" name="TextBox 8">
            <a:extLst>
              <a:ext uri="{FF2B5EF4-FFF2-40B4-BE49-F238E27FC236}">
                <a16:creationId xmlns:a16="http://schemas.microsoft.com/office/drawing/2014/main" id="{BF635370-D6BF-4D9F-BF51-FDD0C3E25E60}"/>
              </a:ext>
            </a:extLst>
          </p:cNvPr>
          <p:cNvSpPr txBox="1"/>
          <p:nvPr/>
        </p:nvSpPr>
        <p:spPr>
          <a:xfrm>
            <a:off x="8938663" y="2149930"/>
            <a:ext cx="358303" cy="233910"/>
          </a:xfrm>
          <a:prstGeom prst="rect">
            <a:avLst/>
          </a:prstGeom>
          <a:solidFill>
            <a:schemeClr val="bg1"/>
          </a:solidFill>
        </p:spPr>
        <p:txBody>
          <a:bodyPr wrap="none" lIns="9144" tIns="9144" rIns="9144" bIns="9144" rtlCol="0">
            <a:spAutoFit/>
          </a:bodyPr>
          <a:lstStyle/>
          <a:p>
            <a:pPr algn="ctr"/>
            <a:r>
              <a:rPr lang="en-US" sz="1400" b="1" dirty="0"/>
              <a:t>15M</a:t>
            </a:r>
          </a:p>
        </p:txBody>
      </p:sp>
      <p:sp>
        <p:nvSpPr>
          <p:cNvPr id="10" name="TextBox 9">
            <a:extLst>
              <a:ext uri="{FF2B5EF4-FFF2-40B4-BE49-F238E27FC236}">
                <a16:creationId xmlns:a16="http://schemas.microsoft.com/office/drawing/2014/main" id="{F1E29D74-4375-4484-B418-D64056AF21D7}"/>
              </a:ext>
            </a:extLst>
          </p:cNvPr>
          <p:cNvSpPr txBox="1"/>
          <p:nvPr/>
        </p:nvSpPr>
        <p:spPr>
          <a:xfrm>
            <a:off x="3111830" y="4867341"/>
            <a:ext cx="358303" cy="233910"/>
          </a:xfrm>
          <a:prstGeom prst="rect">
            <a:avLst/>
          </a:prstGeom>
          <a:solidFill>
            <a:schemeClr val="bg1"/>
          </a:solidFill>
        </p:spPr>
        <p:txBody>
          <a:bodyPr wrap="none" lIns="9144" tIns="9144" rIns="9144" bIns="9144" rtlCol="0">
            <a:spAutoFit/>
          </a:bodyPr>
          <a:lstStyle/>
          <a:p>
            <a:pPr algn="ctr"/>
            <a:r>
              <a:rPr lang="en-US" sz="1400" b="1" dirty="0"/>
              <a:t>15M</a:t>
            </a:r>
          </a:p>
        </p:txBody>
      </p:sp>
      <p:sp>
        <p:nvSpPr>
          <p:cNvPr id="11" name="TextBox 10">
            <a:extLst>
              <a:ext uri="{FF2B5EF4-FFF2-40B4-BE49-F238E27FC236}">
                <a16:creationId xmlns:a16="http://schemas.microsoft.com/office/drawing/2014/main" id="{5041BE14-C359-4889-8E93-A5D9C13E1D6C}"/>
              </a:ext>
            </a:extLst>
          </p:cNvPr>
          <p:cNvSpPr txBox="1"/>
          <p:nvPr/>
        </p:nvSpPr>
        <p:spPr>
          <a:xfrm>
            <a:off x="8944413" y="4867341"/>
            <a:ext cx="358303" cy="233910"/>
          </a:xfrm>
          <a:prstGeom prst="rect">
            <a:avLst/>
          </a:prstGeom>
          <a:solidFill>
            <a:schemeClr val="bg1"/>
          </a:solidFill>
        </p:spPr>
        <p:txBody>
          <a:bodyPr wrap="none" lIns="9144" tIns="9144" rIns="9144" bIns="9144" rtlCol="0">
            <a:spAutoFit/>
          </a:bodyPr>
          <a:lstStyle/>
          <a:p>
            <a:pPr algn="ctr"/>
            <a:r>
              <a:rPr lang="en-US" sz="1400" b="1" dirty="0"/>
              <a:t>15M</a:t>
            </a:r>
          </a:p>
        </p:txBody>
      </p:sp>
      <p:sp>
        <p:nvSpPr>
          <p:cNvPr id="12" name="TextBox 11">
            <a:extLst>
              <a:ext uri="{FF2B5EF4-FFF2-40B4-BE49-F238E27FC236}">
                <a16:creationId xmlns:a16="http://schemas.microsoft.com/office/drawing/2014/main" id="{051CCF71-D2D6-434F-B8E9-75320675151E}"/>
              </a:ext>
            </a:extLst>
          </p:cNvPr>
          <p:cNvSpPr txBox="1"/>
          <p:nvPr/>
        </p:nvSpPr>
        <p:spPr>
          <a:xfrm>
            <a:off x="1129709" y="5922873"/>
            <a:ext cx="393056" cy="523220"/>
          </a:xfrm>
          <a:prstGeom prst="rect">
            <a:avLst/>
          </a:prstGeom>
          <a:solidFill>
            <a:srgbClr val="FFC000"/>
          </a:solidFill>
          <a:ln>
            <a:solidFill>
              <a:schemeClr val="tx1"/>
            </a:solidFill>
          </a:ln>
        </p:spPr>
        <p:txBody>
          <a:bodyPr wrap="none" rtlCol="0">
            <a:spAutoFit/>
          </a:bodyPr>
          <a:lstStyle/>
          <a:p>
            <a:pPr algn="ctr"/>
            <a:r>
              <a:rPr lang="en-US" sz="1400" dirty="0">
                <a:solidFill>
                  <a:srgbClr val="0000FF"/>
                </a:solidFill>
              </a:rPr>
              <a:t>DR</a:t>
            </a:r>
          </a:p>
          <a:p>
            <a:pPr algn="ctr"/>
            <a:r>
              <a:rPr lang="en-US" sz="1400" dirty="0">
                <a:solidFill>
                  <a:srgbClr val="0000FF"/>
                </a:solidFill>
              </a:rPr>
              <a:t>SR</a:t>
            </a:r>
          </a:p>
        </p:txBody>
      </p:sp>
      <p:sp>
        <p:nvSpPr>
          <p:cNvPr id="13" name="TextBox 12">
            <a:extLst>
              <a:ext uri="{FF2B5EF4-FFF2-40B4-BE49-F238E27FC236}">
                <a16:creationId xmlns:a16="http://schemas.microsoft.com/office/drawing/2014/main" id="{C3661C5F-68B0-4878-9E30-61AFA642032B}"/>
              </a:ext>
            </a:extLst>
          </p:cNvPr>
          <p:cNvSpPr txBox="1"/>
          <p:nvPr/>
        </p:nvSpPr>
        <p:spPr>
          <a:xfrm>
            <a:off x="10961248" y="5922873"/>
            <a:ext cx="393056" cy="523220"/>
          </a:xfrm>
          <a:prstGeom prst="rect">
            <a:avLst/>
          </a:prstGeom>
          <a:solidFill>
            <a:srgbClr val="FFC000"/>
          </a:solidFill>
          <a:ln>
            <a:solidFill>
              <a:schemeClr val="tx1"/>
            </a:solidFill>
          </a:ln>
        </p:spPr>
        <p:txBody>
          <a:bodyPr wrap="none" rtlCol="0">
            <a:spAutoFit/>
          </a:bodyPr>
          <a:lstStyle/>
          <a:p>
            <a:pPr algn="ctr"/>
            <a:r>
              <a:rPr lang="en-US" sz="1400" dirty="0">
                <a:solidFill>
                  <a:srgbClr val="0000FF"/>
                </a:solidFill>
              </a:rPr>
              <a:t>DR</a:t>
            </a:r>
          </a:p>
          <a:p>
            <a:pPr algn="ctr"/>
            <a:r>
              <a:rPr lang="en-US" sz="1400" dirty="0">
                <a:solidFill>
                  <a:srgbClr val="0000FF"/>
                </a:solidFill>
              </a:rPr>
              <a:t>SR</a:t>
            </a:r>
          </a:p>
        </p:txBody>
      </p:sp>
      <p:sp>
        <p:nvSpPr>
          <p:cNvPr id="18" name="Diamond 17">
            <a:extLst>
              <a:ext uri="{FF2B5EF4-FFF2-40B4-BE49-F238E27FC236}">
                <a16:creationId xmlns:a16="http://schemas.microsoft.com/office/drawing/2014/main" id="{DB4C244B-7C03-4F85-8680-FE445F10067A}"/>
              </a:ext>
            </a:extLst>
          </p:cNvPr>
          <p:cNvSpPr/>
          <p:nvPr/>
        </p:nvSpPr>
        <p:spPr>
          <a:xfrm>
            <a:off x="2186890" y="5301115"/>
            <a:ext cx="333923" cy="340370"/>
          </a:xfrm>
          <a:prstGeom prst="diamond">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Diamond 18">
            <a:extLst>
              <a:ext uri="{FF2B5EF4-FFF2-40B4-BE49-F238E27FC236}">
                <a16:creationId xmlns:a16="http://schemas.microsoft.com/office/drawing/2014/main" id="{8BB74487-3325-499A-80C7-503F3FA43802}"/>
              </a:ext>
            </a:extLst>
          </p:cNvPr>
          <p:cNvSpPr/>
          <p:nvPr/>
        </p:nvSpPr>
        <p:spPr>
          <a:xfrm>
            <a:off x="2541759" y="5614396"/>
            <a:ext cx="333923" cy="340370"/>
          </a:xfrm>
          <a:prstGeom prst="diamond">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Diamond 19">
            <a:extLst>
              <a:ext uri="{FF2B5EF4-FFF2-40B4-BE49-F238E27FC236}">
                <a16:creationId xmlns:a16="http://schemas.microsoft.com/office/drawing/2014/main" id="{FE4755E3-F80F-46D1-A4DA-037321048B7F}"/>
              </a:ext>
            </a:extLst>
          </p:cNvPr>
          <p:cNvSpPr/>
          <p:nvPr/>
        </p:nvSpPr>
        <p:spPr>
          <a:xfrm>
            <a:off x="2192641" y="1643935"/>
            <a:ext cx="333923" cy="340370"/>
          </a:xfrm>
          <a:prstGeom prst="diamond">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iamond 20">
            <a:extLst>
              <a:ext uri="{FF2B5EF4-FFF2-40B4-BE49-F238E27FC236}">
                <a16:creationId xmlns:a16="http://schemas.microsoft.com/office/drawing/2014/main" id="{B3DBBDD4-2D2E-479D-9032-A2F14371E956}"/>
              </a:ext>
            </a:extLst>
          </p:cNvPr>
          <p:cNvSpPr/>
          <p:nvPr/>
        </p:nvSpPr>
        <p:spPr>
          <a:xfrm>
            <a:off x="3139306" y="1412957"/>
            <a:ext cx="333923" cy="340370"/>
          </a:xfrm>
          <a:prstGeom prst="diamond">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2D10711A-8595-47AC-9C11-25AC5AEEF0D6}"/>
              </a:ext>
            </a:extLst>
          </p:cNvPr>
          <p:cNvSpPr txBox="1"/>
          <p:nvPr/>
        </p:nvSpPr>
        <p:spPr>
          <a:xfrm>
            <a:off x="170919" y="143307"/>
            <a:ext cx="4485330" cy="461665"/>
          </a:xfrm>
          <a:prstGeom prst="rect">
            <a:avLst/>
          </a:prstGeom>
          <a:noFill/>
        </p:spPr>
        <p:txBody>
          <a:bodyPr wrap="none" rtlCol="0">
            <a:spAutoFit/>
          </a:bodyPr>
          <a:lstStyle/>
          <a:p>
            <a:r>
              <a:rPr lang="en-US" sz="2400" b="1" u="sng" dirty="0">
                <a:solidFill>
                  <a:srgbClr val="0000FF"/>
                </a:solidFill>
              </a:rPr>
              <a:t>Basic Long Course Stroke Protocol</a:t>
            </a:r>
          </a:p>
        </p:txBody>
      </p:sp>
      <p:cxnSp>
        <p:nvCxnSpPr>
          <p:cNvPr id="28" name="Straight Connector 27">
            <a:extLst>
              <a:ext uri="{FF2B5EF4-FFF2-40B4-BE49-F238E27FC236}">
                <a16:creationId xmlns:a16="http://schemas.microsoft.com/office/drawing/2014/main" id="{5ECDF8B5-14C2-4633-A362-C9B144D3F1E5}"/>
              </a:ext>
            </a:extLst>
          </p:cNvPr>
          <p:cNvCxnSpPr>
            <a:cxnSpLocks/>
          </p:cNvCxnSpPr>
          <p:nvPr/>
        </p:nvCxnSpPr>
        <p:spPr>
          <a:xfrm flipH="1">
            <a:off x="6214754" y="2047333"/>
            <a:ext cx="7767" cy="3179669"/>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172BD193-A555-4F1E-88F9-A72992365B72}"/>
              </a:ext>
            </a:extLst>
          </p:cNvPr>
          <p:cNvSpPr txBox="1"/>
          <p:nvPr/>
        </p:nvSpPr>
        <p:spPr>
          <a:xfrm>
            <a:off x="6072067" y="3030567"/>
            <a:ext cx="296876" cy="1323439"/>
          </a:xfrm>
          <a:prstGeom prst="rect">
            <a:avLst/>
          </a:prstGeom>
          <a:solidFill>
            <a:schemeClr val="bg1"/>
          </a:solidFill>
        </p:spPr>
        <p:txBody>
          <a:bodyPr wrap="none" rtlCol="0">
            <a:spAutoFit/>
          </a:bodyPr>
          <a:lstStyle/>
          <a:p>
            <a:pPr algn="ctr"/>
            <a:r>
              <a:rPr lang="en-US" sz="1000" b="1" dirty="0"/>
              <a:t>M</a:t>
            </a:r>
          </a:p>
          <a:p>
            <a:pPr algn="ctr"/>
            <a:r>
              <a:rPr lang="en-US" sz="1000" b="1" dirty="0"/>
              <a:t>I</a:t>
            </a:r>
          </a:p>
          <a:p>
            <a:pPr algn="ctr"/>
            <a:r>
              <a:rPr lang="en-US" sz="1000" b="1" dirty="0"/>
              <a:t>D</a:t>
            </a:r>
          </a:p>
          <a:p>
            <a:pPr algn="ctr"/>
            <a:endParaRPr lang="en-US" sz="1000" b="1" dirty="0"/>
          </a:p>
          <a:p>
            <a:pPr algn="ctr"/>
            <a:r>
              <a:rPr lang="en-US" sz="1000" b="1" dirty="0"/>
              <a:t> P</a:t>
            </a:r>
          </a:p>
          <a:p>
            <a:pPr algn="ctr"/>
            <a:r>
              <a:rPr lang="en-US" sz="1000" b="1" dirty="0"/>
              <a:t>O</a:t>
            </a:r>
          </a:p>
          <a:p>
            <a:pPr algn="ctr"/>
            <a:r>
              <a:rPr lang="en-US" sz="1000" b="1" dirty="0"/>
              <a:t>O</a:t>
            </a:r>
          </a:p>
          <a:p>
            <a:pPr algn="ctr"/>
            <a:r>
              <a:rPr lang="en-US" sz="1000" b="1" dirty="0"/>
              <a:t>L</a:t>
            </a:r>
          </a:p>
        </p:txBody>
      </p:sp>
      <p:sp>
        <p:nvSpPr>
          <p:cNvPr id="26" name="TextBox 25">
            <a:extLst>
              <a:ext uri="{FF2B5EF4-FFF2-40B4-BE49-F238E27FC236}">
                <a16:creationId xmlns:a16="http://schemas.microsoft.com/office/drawing/2014/main" id="{1A9A3216-B1D2-420A-B80B-C2EE154BAAA4}"/>
              </a:ext>
            </a:extLst>
          </p:cNvPr>
          <p:cNvSpPr txBox="1"/>
          <p:nvPr/>
        </p:nvSpPr>
        <p:spPr>
          <a:xfrm>
            <a:off x="1171796" y="5424878"/>
            <a:ext cx="913776" cy="369332"/>
          </a:xfrm>
          <a:prstGeom prst="rect">
            <a:avLst/>
          </a:prstGeom>
          <a:noFill/>
        </p:spPr>
        <p:txBody>
          <a:bodyPr wrap="none" rtlCol="0">
            <a:spAutoFit/>
          </a:bodyPr>
          <a:lstStyle/>
          <a:p>
            <a:r>
              <a:rPr lang="en-US" b="1" dirty="0">
                <a:solidFill>
                  <a:srgbClr val="FF0000"/>
                </a:solidFill>
              </a:rPr>
              <a:t>BREAST</a:t>
            </a:r>
          </a:p>
        </p:txBody>
      </p:sp>
      <p:sp>
        <p:nvSpPr>
          <p:cNvPr id="34" name="Isosceles Triangle 33"/>
          <p:cNvSpPr/>
          <p:nvPr/>
        </p:nvSpPr>
        <p:spPr>
          <a:xfrm rot="5400000">
            <a:off x="2336320" y="2189670"/>
            <a:ext cx="211175" cy="182766"/>
          </a:xfrm>
          <a:prstGeom prst="triangle">
            <a:avLst/>
          </a:prstGeom>
          <a:solidFill>
            <a:srgbClr val="0000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Isosceles Triangle 34"/>
          <p:cNvSpPr/>
          <p:nvPr/>
        </p:nvSpPr>
        <p:spPr>
          <a:xfrm rot="5400000">
            <a:off x="2344946" y="2560606"/>
            <a:ext cx="211175" cy="182766"/>
          </a:xfrm>
          <a:prstGeom prst="triangle">
            <a:avLst/>
          </a:prstGeom>
          <a:solidFill>
            <a:srgbClr val="0000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35"/>
          <p:cNvSpPr/>
          <p:nvPr/>
        </p:nvSpPr>
        <p:spPr>
          <a:xfrm rot="5400000">
            <a:off x="2336320" y="2954545"/>
            <a:ext cx="211175" cy="182766"/>
          </a:xfrm>
          <a:prstGeom prst="triangle">
            <a:avLst/>
          </a:prstGeom>
          <a:solidFill>
            <a:srgbClr val="0000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Isosceles Triangle 36"/>
          <p:cNvSpPr/>
          <p:nvPr/>
        </p:nvSpPr>
        <p:spPr>
          <a:xfrm rot="5400000">
            <a:off x="2339196" y="3342734"/>
            <a:ext cx="211175" cy="182766"/>
          </a:xfrm>
          <a:prstGeom prst="triangle">
            <a:avLst/>
          </a:prstGeom>
          <a:solidFill>
            <a:srgbClr val="0000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Isosceles Triangle 37"/>
          <p:cNvSpPr/>
          <p:nvPr/>
        </p:nvSpPr>
        <p:spPr>
          <a:xfrm rot="5400000">
            <a:off x="2342071" y="3736674"/>
            <a:ext cx="211175" cy="182766"/>
          </a:xfrm>
          <a:prstGeom prst="triangle">
            <a:avLst/>
          </a:prstGeom>
          <a:solidFill>
            <a:srgbClr val="0000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Isosceles Triangle 38"/>
          <p:cNvSpPr/>
          <p:nvPr/>
        </p:nvSpPr>
        <p:spPr>
          <a:xfrm rot="5400000">
            <a:off x="2333444" y="4124862"/>
            <a:ext cx="211175" cy="182766"/>
          </a:xfrm>
          <a:prstGeom prst="triangle">
            <a:avLst/>
          </a:prstGeom>
          <a:solidFill>
            <a:srgbClr val="0000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Isosceles Triangle 39"/>
          <p:cNvSpPr/>
          <p:nvPr/>
        </p:nvSpPr>
        <p:spPr>
          <a:xfrm rot="5400000">
            <a:off x="2336320" y="4518802"/>
            <a:ext cx="211175" cy="182766"/>
          </a:xfrm>
          <a:prstGeom prst="triangle">
            <a:avLst/>
          </a:prstGeom>
          <a:solidFill>
            <a:srgbClr val="0000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Isosceles Triangle 40"/>
          <p:cNvSpPr/>
          <p:nvPr/>
        </p:nvSpPr>
        <p:spPr>
          <a:xfrm rot="5400000">
            <a:off x="2333444" y="4912742"/>
            <a:ext cx="211175" cy="182766"/>
          </a:xfrm>
          <a:prstGeom prst="triangle">
            <a:avLst/>
          </a:prstGeom>
          <a:solidFill>
            <a:srgbClr val="0000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Isosceles Triangle 41"/>
          <p:cNvSpPr/>
          <p:nvPr/>
        </p:nvSpPr>
        <p:spPr>
          <a:xfrm rot="16200000">
            <a:off x="9826926" y="2186794"/>
            <a:ext cx="211175" cy="182766"/>
          </a:xfrm>
          <a:prstGeom prst="triangle">
            <a:avLst/>
          </a:prstGeom>
          <a:solidFill>
            <a:srgbClr val="0000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Isosceles Triangle 42"/>
          <p:cNvSpPr/>
          <p:nvPr/>
        </p:nvSpPr>
        <p:spPr>
          <a:xfrm rot="16200000">
            <a:off x="9835552" y="2557730"/>
            <a:ext cx="211175" cy="182766"/>
          </a:xfrm>
          <a:prstGeom prst="triangle">
            <a:avLst/>
          </a:prstGeom>
          <a:solidFill>
            <a:srgbClr val="0000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Isosceles Triangle 43"/>
          <p:cNvSpPr/>
          <p:nvPr/>
        </p:nvSpPr>
        <p:spPr>
          <a:xfrm rot="16200000">
            <a:off x="9826926" y="2951669"/>
            <a:ext cx="211175" cy="182766"/>
          </a:xfrm>
          <a:prstGeom prst="triangle">
            <a:avLst/>
          </a:prstGeom>
          <a:solidFill>
            <a:srgbClr val="0000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Isosceles Triangle 44"/>
          <p:cNvSpPr/>
          <p:nvPr/>
        </p:nvSpPr>
        <p:spPr>
          <a:xfrm rot="16200000">
            <a:off x="9829802" y="3339858"/>
            <a:ext cx="211175" cy="182766"/>
          </a:xfrm>
          <a:prstGeom prst="triangle">
            <a:avLst/>
          </a:prstGeom>
          <a:solidFill>
            <a:srgbClr val="0000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Isosceles Triangle 45"/>
          <p:cNvSpPr/>
          <p:nvPr/>
        </p:nvSpPr>
        <p:spPr>
          <a:xfrm rot="16200000">
            <a:off x="9832677" y="3733798"/>
            <a:ext cx="211175" cy="182766"/>
          </a:xfrm>
          <a:prstGeom prst="triangle">
            <a:avLst/>
          </a:prstGeom>
          <a:solidFill>
            <a:srgbClr val="0000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Isosceles Triangle 46"/>
          <p:cNvSpPr/>
          <p:nvPr/>
        </p:nvSpPr>
        <p:spPr>
          <a:xfrm rot="16200000">
            <a:off x="9824050" y="4121986"/>
            <a:ext cx="211175" cy="182766"/>
          </a:xfrm>
          <a:prstGeom prst="triangle">
            <a:avLst/>
          </a:prstGeom>
          <a:solidFill>
            <a:srgbClr val="0000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Isosceles Triangle 47"/>
          <p:cNvSpPr/>
          <p:nvPr/>
        </p:nvSpPr>
        <p:spPr>
          <a:xfrm rot="16200000">
            <a:off x="9826926" y="4515926"/>
            <a:ext cx="211175" cy="182766"/>
          </a:xfrm>
          <a:prstGeom prst="triangle">
            <a:avLst/>
          </a:prstGeom>
          <a:solidFill>
            <a:srgbClr val="0000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Isosceles Triangle 48"/>
          <p:cNvSpPr/>
          <p:nvPr/>
        </p:nvSpPr>
        <p:spPr>
          <a:xfrm rot="16200000">
            <a:off x="9824050" y="4909866"/>
            <a:ext cx="211175" cy="182766"/>
          </a:xfrm>
          <a:prstGeom prst="triangle">
            <a:avLst/>
          </a:prstGeom>
          <a:solidFill>
            <a:srgbClr val="0000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Diamond 51">
            <a:extLst>
              <a:ext uri="{FF2B5EF4-FFF2-40B4-BE49-F238E27FC236}">
                <a16:creationId xmlns:a16="http://schemas.microsoft.com/office/drawing/2014/main" id="{FE4755E3-F80F-46D1-A4DA-037321048B7F}"/>
              </a:ext>
            </a:extLst>
          </p:cNvPr>
          <p:cNvSpPr/>
          <p:nvPr/>
        </p:nvSpPr>
        <p:spPr>
          <a:xfrm>
            <a:off x="3115667" y="887685"/>
            <a:ext cx="333923" cy="340370"/>
          </a:xfrm>
          <a:prstGeom prst="diamond">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Diamond 52">
            <a:extLst>
              <a:ext uri="{FF2B5EF4-FFF2-40B4-BE49-F238E27FC236}">
                <a16:creationId xmlns:a16="http://schemas.microsoft.com/office/drawing/2014/main" id="{B3DBBDD4-2D2E-479D-9032-A2F14371E956}"/>
              </a:ext>
            </a:extLst>
          </p:cNvPr>
          <p:cNvSpPr/>
          <p:nvPr/>
        </p:nvSpPr>
        <p:spPr>
          <a:xfrm>
            <a:off x="8956385" y="903999"/>
            <a:ext cx="333923" cy="340370"/>
          </a:xfrm>
          <a:prstGeom prst="diamond">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9E15EA64-1709-4545-8AF3-713D4276C629}"/>
              </a:ext>
            </a:extLst>
          </p:cNvPr>
          <p:cNvSpPr txBox="1"/>
          <p:nvPr/>
        </p:nvSpPr>
        <p:spPr>
          <a:xfrm>
            <a:off x="630177" y="887584"/>
            <a:ext cx="1438342" cy="369332"/>
          </a:xfrm>
          <a:prstGeom prst="rect">
            <a:avLst/>
          </a:prstGeom>
          <a:noFill/>
        </p:spPr>
        <p:txBody>
          <a:bodyPr wrap="none" rtlCol="0">
            <a:spAutoFit/>
          </a:bodyPr>
          <a:lstStyle/>
          <a:p>
            <a:r>
              <a:rPr lang="en-US" b="1" dirty="0">
                <a:solidFill>
                  <a:srgbClr val="FF0000"/>
                </a:solidFill>
              </a:rPr>
              <a:t>BACKSTROKE</a:t>
            </a:r>
          </a:p>
        </p:txBody>
      </p:sp>
      <p:cxnSp>
        <p:nvCxnSpPr>
          <p:cNvPr id="58" name="Straight Arrow Connector 57"/>
          <p:cNvCxnSpPr>
            <a:stCxn id="53" idx="3"/>
          </p:cNvCxnSpPr>
          <p:nvPr/>
        </p:nvCxnSpPr>
        <p:spPr>
          <a:xfrm>
            <a:off x="9290308" y="1074184"/>
            <a:ext cx="733586" cy="1238"/>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a:off x="2380550" y="1048305"/>
            <a:ext cx="733586" cy="1238"/>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a:off x="3470353" y="1580272"/>
            <a:ext cx="6558926" cy="8084"/>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flipV="1">
            <a:off x="2524323" y="1805793"/>
            <a:ext cx="6608175" cy="13142"/>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8" name="Rounded Rectangle 67"/>
          <p:cNvSpPr/>
          <p:nvPr/>
        </p:nvSpPr>
        <p:spPr>
          <a:xfrm>
            <a:off x="2070339" y="833887"/>
            <a:ext cx="8223849" cy="45432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ounded Rectangle 68"/>
          <p:cNvSpPr/>
          <p:nvPr/>
        </p:nvSpPr>
        <p:spPr>
          <a:xfrm>
            <a:off x="2070340" y="1362974"/>
            <a:ext cx="8235352" cy="66998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9E15EA64-1709-4545-8AF3-713D4276C629}"/>
              </a:ext>
            </a:extLst>
          </p:cNvPr>
          <p:cNvSpPr txBox="1"/>
          <p:nvPr/>
        </p:nvSpPr>
        <p:spPr>
          <a:xfrm>
            <a:off x="822833" y="1505811"/>
            <a:ext cx="1241237" cy="369332"/>
          </a:xfrm>
          <a:prstGeom prst="rect">
            <a:avLst/>
          </a:prstGeom>
          <a:noFill/>
        </p:spPr>
        <p:txBody>
          <a:bodyPr wrap="none" rtlCol="0">
            <a:spAutoFit/>
          </a:bodyPr>
          <a:lstStyle/>
          <a:p>
            <a:r>
              <a:rPr lang="en-US" b="1" dirty="0">
                <a:solidFill>
                  <a:srgbClr val="FF0000"/>
                </a:solidFill>
              </a:rPr>
              <a:t>BUTTERFLY</a:t>
            </a:r>
          </a:p>
        </p:txBody>
      </p:sp>
      <p:sp>
        <p:nvSpPr>
          <p:cNvPr id="71" name="Rounded Rectangle 70"/>
          <p:cNvSpPr/>
          <p:nvPr/>
        </p:nvSpPr>
        <p:spPr>
          <a:xfrm>
            <a:off x="2090468" y="5253484"/>
            <a:ext cx="8223849" cy="75625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2" name="Straight Arrow Connector 71"/>
          <p:cNvCxnSpPr/>
          <p:nvPr/>
        </p:nvCxnSpPr>
        <p:spPr>
          <a:xfrm>
            <a:off x="2880881" y="5781339"/>
            <a:ext cx="7217776" cy="411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a:off x="2515696" y="5473663"/>
            <a:ext cx="6651308" cy="6986"/>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7106953"/>
      </p:ext>
    </p:extLst>
  </p:cSld>
  <p:clrMapOvr>
    <a:masterClrMapping/>
  </p:clrMapOvr>
  <p:transition advClick="0">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BE4DB12-0A77-4463-AC2F-D0FC7EB17C0C}"/>
              </a:ext>
            </a:extLst>
          </p:cNvPr>
          <p:cNvPicPr>
            <a:picLocks noChangeAspect="1"/>
          </p:cNvPicPr>
          <p:nvPr/>
        </p:nvPicPr>
        <p:blipFill>
          <a:blip r:embed="rId2" cstate="print"/>
          <a:stretch>
            <a:fillRect/>
          </a:stretch>
        </p:blipFill>
        <p:spPr>
          <a:xfrm>
            <a:off x="368617" y="2849404"/>
            <a:ext cx="4767202" cy="3686816"/>
          </a:xfrm>
          <a:prstGeom prst="rect">
            <a:avLst/>
          </a:prstGeom>
        </p:spPr>
      </p:pic>
      <p:pic>
        <p:nvPicPr>
          <p:cNvPr id="3" name="Picture 2">
            <a:extLst>
              <a:ext uri="{FF2B5EF4-FFF2-40B4-BE49-F238E27FC236}">
                <a16:creationId xmlns:a16="http://schemas.microsoft.com/office/drawing/2014/main" id="{F7927C77-E0B1-4141-ABA8-DF440273D1DA}"/>
              </a:ext>
            </a:extLst>
          </p:cNvPr>
          <p:cNvPicPr>
            <a:picLocks noChangeAspect="1"/>
          </p:cNvPicPr>
          <p:nvPr/>
        </p:nvPicPr>
        <p:blipFill>
          <a:blip r:embed="rId3" cstate="print"/>
          <a:stretch>
            <a:fillRect/>
          </a:stretch>
        </p:blipFill>
        <p:spPr>
          <a:xfrm>
            <a:off x="368617" y="613171"/>
            <a:ext cx="4622483" cy="2345327"/>
          </a:xfrm>
          <a:prstGeom prst="rect">
            <a:avLst/>
          </a:prstGeom>
        </p:spPr>
      </p:pic>
      <p:sp>
        <p:nvSpPr>
          <p:cNvPr id="4" name="TextBox 3">
            <a:extLst>
              <a:ext uri="{FF2B5EF4-FFF2-40B4-BE49-F238E27FC236}">
                <a16:creationId xmlns:a16="http://schemas.microsoft.com/office/drawing/2014/main" id="{6765662A-F4E2-43C3-9DEA-03E14B5FE384}"/>
              </a:ext>
            </a:extLst>
          </p:cNvPr>
          <p:cNvSpPr txBox="1"/>
          <p:nvPr/>
        </p:nvSpPr>
        <p:spPr>
          <a:xfrm>
            <a:off x="368617" y="243840"/>
            <a:ext cx="4313745" cy="461665"/>
          </a:xfrm>
          <a:prstGeom prst="rect">
            <a:avLst/>
          </a:prstGeom>
          <a:noFill/>
        </p:spPr>
        <p:txBody>
          <a:bodyPr wrap="none" rtlCol="0">
            <a:spAutoFit/>
          </a:bodyPr>
          <a:lstStyle/>
          <a:p>
            <a:r>
              <a:rPr lang="en-US" sz="2400" b="1" u="sng" dirty="0">
                <a:solidFill>
                  <a:srgbClr val="0000FF"/>
                </a:solidFill>
              </a:rPr>
              <a:t>Jurisdiction and Deck Protocols</a:t>
            </a:r>
          </a:p>
        </p:txBody>
      </p:sp>
      <p:sp>
        <p:nvSpPr>
          <p:cNvPr id="5" name="Rectangle 4">
            <a:extLst>
              <a:ext uri="{FF2B5EF4-FFF2-40B4-BE49-F238E27FC236}">
                <a16:creationId xmlns:a16="http://schemas.microsoft.com/office/drawing/2014/main" id="{4550A7C1-2C00-4A54-AD2E-8540CC280EA0}"/>
              </a:ext>
            </a:extLst>
          </p:cNvPr>
          <p:cNvSpPr/>
          <p:nvPr/>
        </p:nvSpPr>
        <p:spPr>
          <a:xfrm>
            <a:off x="5288280" y="716310"/>
            <a:ext cx="6308137" cy="4401205"/>
          </a:xfrm>
          <a:prstGeom prst="rect">
            <a:avLst/>
          </a:prstGeom>
        </p:spPr>
        <p:txBody>
          <a:bodyPr wrap="square">
            <a:spAutoFit/>
          </a:bodyPr>
          <a:lstStyle/>
          <a:p>
            <a:pPr lvl="0"/>
            <a:r>
              <a:rPr lang="en-US" sz="2000" u="sng" dirty="0">
                <a:solidFill>
                  <a:srgbClr val="000000"/>
                </a:solidFill>
              </a:rPr>
              <a:t>50 Butterfly</a:t>
            </a:r>
            <a:endParaRPr lang="en-US" sz="2000" dirty="0">
              <a:solidFill>
                <a:prstClr val="black"/>
              </a:solidFill>
              <a:ea typeface="Times New Roman" panose="02020603050405020304" pitchFamily="18" charset="0"/>
            </a:endParaRPr>
          </a:p>
          <a:p>
            <a:pPr lvl="0"/>
            <a:r>
              <a:rPr lang="en-US" sz="2000" dirty="0">
                <a:solidFill>
                  <a:srgbClr val="000000"/>
                </a:solidFill>
              </a:rPr>
              <a:t>At Start: LEAD is mid-pool, LAG observes 15m mark then follows behind feet of last swimmer to mid-pool.</a:t>
            </a:r>
            <a:endParaRPr lang="en-US" sz="2000" dirty="0">
              <a:solidFill>
                <a:prstClr val="black"/>
              </a:solidFill>
              <a:ea typeface="Times New Roman" panose="02020603050405020304" pitchFamily="18" charset="0"/>
            </a:endParaRPr>
          </a:p>
          <a:p>
            <a:pPr lvl="0"/>
            <a:endParaRPr lang="en-US" sz="2000" u="sng" dirty="0">
              <a:solidFill>
                <a:srgbClr val="000000"/>
              </a:solidFill>
            </a:endParaRPr>
          </a:p>
          <a:p>
            <a:pPr lvl="0"/>
            <a:endParaRPr lang="en-US" sz="2000" u="sng" dirty="0">
              <a:solidFill>
                <a:srgbClr val="000000"/>
              </a:solidFill>
            </a:endParaRPr>
          </a:p>
          <a:p>
            <a:pPr lvl="0"/>
            <a:endParaRPr lang="en-US" sz="2000" u="sng" dirty="0">
              <a:solidFill>
                <a:srgbClr val="000000"/>
              </a:solidFill>
            </a:endParaRPr>
          </a:p>
          <a:p>
            <a:pPr lvl="0"/>
            <a:endParaRPr lang="en-US" sz="2000" u="sng" dirty="0">
              <a:solidFill>
                <a:srgbClr val="000000"/>
              </a:solidFill>
            </a:endParaRPr>
          </a:p>
          <a:p>
            <a:pPr lvl="0"/>
            <a:r>
              <a:rPr lang="en-US" sz="2000" u="sng" dirty="0">
                <a:solidFill>
                  <a:srgbClr val="000000"/>
                </a:solidFill>
              </a:rPr>
              <a:t>100/200 Butterfly</a:t>
            </a:r>
            <a:endParaRPr lang="en-US" sz="2000" dirty="0">
              <a:solidFill>
                <a:prstClr val="black"/>
              </a:solidFill>
              <a:ea typeface="Times New Roman" panose="02020603050405020304" pitchFamily="18" charset="0"/>
            </a:endParaRPr>
          </a:p>
          <a:p>
            <a:pPr lvl="0"/>
            <a:r>
              <a:rPr lang="en-US" sz="2000" dirty="0">
                <a:solidFill>
                  <a:srgbClr val="000000"/>
                </a:solidFill>
              </a:rPr>
              <a:t>At Start: LEAD is at 15m, LAG is near flags.  LEAD observes 15m mark, then follows behind feet of 2</a:t>
            </a:r>
            <a:r>
              <a:rPr lang="en-US" sz="2000" baseline="30000" dirty="0">
                <a:solidFill>
                  <a:srgbClr val="000000"/>
                </a:solidFill>
              </a:rPr>
              <a:t>nd</a:t>
            </a:r>
            <a:r>
              <a:rPr lang="en-US" sz="2000" dirty="0">
                <a:solidFill>
                  <a:srgbClr val="000000"/>
                </a:solidFill>
              </a:rPr>
              <a:t> swimmer.  LAG follows behind feet of last swimmer.</a:t>
            </a:r>
            <a:endParaRPr lang="en-US" sz="2000" dirty="0">
              <a:solidFill>
                <a:prstClr val="black"/>
              </a:solidFill>
              <a:ea typeface="Times New Roman" panose="02020603050405020304" pitchFamily="18" charset="0"/>
            </a:endParaRPr>
          </a:p>
          <a:p>
            <a:pPr lvl="0"/>
            <a:endParaRPr lang="en-US" sz="2000" dirty="0">
              <a:solidFill>
                <a:srgbClr val="000000"/>
              </a:solidFill>
            </a:endParaRPr>
          </a:p>
          <a:p>
            <a:pPr lvl="0"/>
            <a:r>
              <a:rPr lang="en-US" sz="2000" dirty="0">
                <a:solidFill>
                  <a:srgbClr val="000000"/>
                </a:solidFill>
              </a:rPr>
              <a:t>At Turn:  LEAD walks to flags at turn end, then stops at 15m mark – ready for the next heat at 15M mark</a:t>
            </a:r>
            <a:endParaRPr lang="en-US" sz="2000" dirty="0">
              <a:solidFill>
                <a:prstClr val="black"/>
              </a:solidFill>
              <a:ea typeface="Times New Roman" panose="02020603050405020304" pitchFamily="18" charset="0"/>
            </a:endParaRPr>
          </a:p>
        </p:txBody>
      </p:sp>
      <p:pic>
        <p:nvPicPr>
          <p:cNvPr id="6" name="Picture 5">
            <a:extLst>
              <a:ext uri="{FF2B5EF4-FFF2-40B4-BE49-F238E27FC236}">
                <a16:creationId xmlns:a16="http://schemas.microsoft.com/office/drawing/2014/main" id="{02390D7A-35AC-427B-92ED-6271FC4F7B10}"/>
              </a:ext>
            </a:extLst>
          </p:cNvPr>
          <p:cNvPicPr>
            <a:picLocks noChangeAspect="1"/>
          </p:cNvPicPr>
          <p:nvPr/>
        </p:nvPicPr>
        <p:blipFill>
          <a:blip r:embed="rId4" cstate="print"/>
          <a:stretch>
            <a:fillRect/>
          </a:stretch>
        </p:blipFill>
        <p:spPr>
          <a:xfrm>
            <a:off x="11075746" y="172332"/>
            <a:ext cx="900585" cy="604679"/>
          </a:xfrm>
          <a:prstGeom prst="rect">
            <a:avLst/>
          </a:prstGeom>
        </p:spPr>
      </p:pic>
    </p:spTree>
    <p:extLst>
      <p:ext uri="{BB962C8B-B14F-4D97-AF65-F5344CB8AC3E}">
        <p14:creationId xmlns:p14="http://schemas.microsoft.com/office/powerpoint/2010/main" val="3613676416"/>
      </p:ext>
    </p:extLst>
  </p:cSld>
  <p:clrMapOvr>
    <a:masterClrMapping/>
  </p:clrMapOvr>
  <p:transition advClick="0">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1D75548-BB5E-4D9B-B889-DDD75EB5D1BC}"/>
              </a:ext>
            </a:extLst>
          </p:cNvPr>
          <p:cNvPicPr>
            <a:picLocks noChangeAspect="1"/>
          </p:cNvPicPr>
          <p:nvPr/>
        </p:nvPicPr>
        <p:blipFill>
          <a:blip r:embed="rId2" cstate="print"/>
          <a:stretch>
            <a:fillRect/>
          </a:stretch>
        </p:blipFill>
        <p:spPr>
          <a:xfrm>
            <a:off x="457200" y="2255520"/>
            <a:ext cx="4587240" cy="3547110"/>
          </a:xfrm>
          <a:prstGeom prst="rect">
            <a:avLst/>
          </a:prstGeom>
        </p:spPr>
      </p:pic>
      <p:sp>
        <p:nvSpPr>
          <p:cNvPr id="3" name="TextBox 2">
            <a:extLst>
              <a:ext uri="{FF2B5EF4-FFF2-40B4-BE49-F238E27FC236}">
                <a16:creationId xmlns:a16="http://schemas.microsoft.com/office/drawing/2014/main" id="{FD75582C-702D-45D5-B991-D8F3F81B4325}"/>
              </a:ext>
            </a:extLst>
          </p:cNvPr>
          <p:cNvSpPr txBox="1"/>
          <p:nvPr/>
        </p:nvSpPr>
        <p:spPr>
          <a:xfrm>
            <a:off x="368617" y="243840"/>
            <a:ext cx="3627403" cy="400110"/>
          </a:xfrm>
          <a:prstGeom prst="rect">
            <a:avLst/>
          </a:prstGeom>
          <a:noFill/>
        </p:spPr>
        <p:txBody>
          <a:bodyPr wrap="none" rtlCol="0">
            <a:spAutoFit/>
          </a:bodyPr>
          <a:lstStyle/>
          <a:p>
            <a:r>
              <a:rPr lang="en-US" sz="2000" b="1" u="sng" dirty="0">
                <a:solidFill>
                  <a:srgbClr val="0000FF"/>
                </a:solidFill>
              </a:rPr>
              <a:t> Jurisdiction and Deck Protocols</a:t>
            </a:r>
          </a:p>
        </p:txBody>
      </p:sp>
      <p:pic>
        <p:nvPicPr>
          <p:cNvPr id="4" name="Picture 3">
            <a:extLst>
              <a:ext uri="{FF2B5EF4-FFF2-40B4-BE49-F238E27FC236}">
                <a16:creationId xmlns:a16="http://schemas.microsoft.com/office/drawing/2014/main" id="{42AA074B-63E9-438A-AB40-A63F8F92C35C}"/>
              </a:ext>
            </a:extLst>
          </p:cNvPr>
          <p:cNvPicPr>
            <a:picLocks noChangeAspect="1"/>
          </p:cNvPicPr>
          <p:nvPr/>
        </p:nvPicPr>
        <p:blipFill>
          <a:blip r:embed="rId3" cstate="print"/>
          <a:stretch>
            <a:fillRect/>
          </a:stretch>
        </p:blipFill>
        <p:spPr>
          <a:xfrm>
            <a:off x="368617" y="613172"/>
            <a:ext cx="4752040" cy="1642348"/>
          </a:xfrm>
          <a:prstGeom prst="rect">
            <a:avLst/>
          </a:prstGeom>
        </p:spPr>
      </p:pic>
      <p:sp>
        <p:nvSpPr>
          <p:cNvPr id="5" name="Rectangle 4">
            <a:extLst>
              <a:ext uri="{FF2B5EF4-FFF2-40B4-BE49-F238E27FC236}">
                <a16:creationId xmlns:a16="http://schemas.microsoft.com/office/drawing/2014/main" id="{4AC98E0E-4095-4111-9DDB-874B8B862212}"/>
              </a:ext>
            </a:extLst>
          </p:cNvPr>
          <p:cNvSpPr/>
          <p:nvPr/>
        </p:nvSpPr>
        <p:spPr>
          <a:xfrm>
            <a:off x="5229276" y="869128"/>
            <a:ext cx="6361198" cy="1323439"/>
          </a:xfrm>
          <a:prstGeom prst="rect">
            <a:avLst/>
          </a:prstGeom>
        </p:spPr>
        <p:txBody>
          <a:bodyPr wrap="square">
            <a:spAutoFit/>
          </a:bodyPr>
          <a:lstStyle/>
          <a:p>
            <a:pPr lvl="0"/>
            <a:r>
              <a:rPr lang="en-US" sz="2000" u="sng" dirty="0">
                <a:solidFill>
                  <a:srgbClr val="000000"/>
                </a:solidFill>
                <a:cs typeface="Arial" panose="020B0604020202020204" pitchFamily="34" charset="0"/>
              </a:rPr>
              <a:t>ALL Backstroke</a:t>
            </a:r>
            <a:endParaRPr lang="en-US" sz="2000" dirty="0">
              <a:solidFill>
                <a:prstClr val="black"/>
              </a:solidFill>
              <a:ea typeface="Times New Roman" panose="02020603050405020304" pitchFamily="18" charset="0"/>
              <a:cs typeface="Arial" panose="020B0604020202020204" pitchFamily="34" charset="0"/>
            </a:endParaRPr>
          </a:p>
          <a:p>
            <a:pPr lvl="0"/>
            <a:r>
              <a:rPr lang="en-US" sz="2000" dirty="0">
                <a:solidFill>
                  <a:srgbClr val="000000"/>
                </a:solidFill>
                <a:cs typeface="Arial" panose="020B0604020202020204" pitchFamily="34" charset="0"/>
              </a:rPr>
              <a:t>Stroke judges stand at the two 15m marks and walk between 15m mark and flags to observe turns and finishes for their respective ends of the pool.</a:t>
            </a:r>
            <a:endParaRPr lang="en-US" sz="2000" dirty="0">
              <a:solidFill>
                <a:prstClr val="black"/>
              </a:solidFill>
              <a:ea typeface="Times New Roman" panose="02020603050405020304" pitchFamily="18" charset="0"/>
              <a:cs typeface="Arial" panose="020B0604020202020204" pitchFamily="34" charset="0"/>
            </a:endParaRPr>
          </a:p>
        </p:txBody>
      </p:sp>
      <p:pic>
        <p:nvPicPr>
          <p:cNvPr id="6" name="Picture 5">
            <a:extLst>
              <a:ext uri="{FF2B5EF4-FFF2-40B4-BE49-F238E27FC236}">
                <a16:creationId xmlns:a16="http://schemas.microsoft.com/office/drawing/2014/main" id="{949ACFDC-36EA-4451-9BE6-85DC3EC06348}"/>
              </a:ext>
            </a:extLst>
          </p:cNvPr>
          <p:cNvPicPr>
            <a:picLocks noChangeAspect="1"/>
          </p:cNvPicPr>
          <p:nvPr/>
        </p:nvPicPr>
        <p:blipFill>
          <a:blip r:embed="rId4" cstate="print"/>
          <a:stretch>
            <a:fillRect/>
          </a:stretch>
        </p:blipFill>
        <p:spPr>
          <a:xfrm>
            <a:off x="11075746" y="172332"/>
            <a:ext cx="900585" cy="604679"/>
          </a:xfrm>
          <a:prstGeom prst="rect">
            <a:avLst/>
          </a:prstGeom>
        </p:spPr>
      </p:pic>
    </p:spTree>
    <p:extLst>
      <p:ext uri="{BB962C8B-B14F-4D97-AF65-F5344CB8AC3E}">
        <p14:creationId xmlns:p14="http://schemas.microsoft.com/office/powerpoint/2010/main" val="2243926414"/>
      </p:ext>
    </p:extLst>
  </p:cSld>
  <p:clrMapOvr>
    <a:masterClrMapping/>
  </p:clrMapOvr>
  <p:transition advClick="0">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7973ED3-634A-4F76-AB6C-82C620FD4E8B}"/>
              </a:ext>
            </a:extLst>
          </p:cNvPr>
          <p:cNvPicPr>
            <a:picLocks noChangeAspect="1"/>
          </p:cNvPicPr>
          <p:nvPr/>
        </p:nvPicPr>
        <p:blipFill>
          <a:blip r:embed="rId2" cstate="print"/>
          <a:stretch>
            <a:fillRect/>
          </a:stretch>
        </p:blipFill>
        <p:spPr>
          <a:xfrm>
            <a:off x="376236" y="3298255"/>
            <a:ext cx="4698683" cy="3517328"/>
          </a:xfrm>
          <a:prstGeom prst="rect">
            <a:avLst/>
          </a:prstGeom>
        </p:spPr>
      </p:pic>
      <p:sp>
        <p:nvSpPr>
          <p:cNvPr id="3" name="TextBox 2">
            <a:extLst>
              <a:ext uri="{FF2B5EF4-FFF2-40B4-BE49-F238E27FC236}">
                <a16:creationId xmlns:a16="http://schemas.microsoft.com/office/drawing/2014/main" id="{0D9F2422-E58B-43A3-A154-2DA69E91C8BE}"/>
              </a:ext>
            </a:extLst>
          </p:cNvPr>
          <p:cNvSpPr txBox="1"/>
          <p:nvPr/>
        </p:nvSpPr>
        <p:spPr>
          <a:xfrm>
            <a:off x="368617" y="243840"/>
            <a:ext cx="3627403" cy="400110"/>
          </a:xfrm>
          <a:prstGeom prst="rect">
            <a:avLst/>
          </a:prstGeom>
          <a:noFill/>
        </p:spPr>
        <p:txBody>
          <a:bodyPr wrap="none" rtlCol="0">
            <a:spAutoFit/>
          </a:bodyPr>
          <a:lstStyle/>
          <a:p>
            <a:r>
              <a:rPr lang="en-US" sz="2000" b="1" u="sng" dirty="0">
                <a:solidFill>
                  <a:srgbClr val="0000FF"/>
                </a:solidFill>
              </a:rPr>
              <a:t>Jurisdiction and Deck Protocols</a:t>
            </a:r>
          </a:p>
        </p:txBody>
      </p:sp>
      <p:pic>
        <p:nvPicPr>
          <p:cNvPr id="4" name="Picture 3">
            <a:extLst>
              <a:ext uri="{FF2B5EF4-FFF2-40B4-BE49-F238E27FC236}">
                <a16:creationId xmlns:a16="http://schemas.microsoft.com/office/drawing/2014/main" id="{55BF9200-1B11-4FD4-8A7A-026CEC5C4698}"/>
              </a:ext>
            </a:extLst>
          </p:cNvPr>
          <p:cNvPicPr>
            <a:picLocks noChangeAspect="1"/>
          </p:cNvPicPr>
          <p:nvPr/>
        </p:nvPicPr>
        <p:blipFill>
          <a:blip r:embed="rId3" cstate="print"/>
          <a:stretch>
            <a:fillRect/>
          </a:stretch>
        </p:blipFill>
        <p:spPr>
          <a:xfrm>
            <a:off x="368616" y="696277"/>
            <a:ext cx="4637723" cy="2601978"/>
          </a:xfrm>
          <a:prstGeom prst="rect">
            <a:avLst/>
          </a:prstGeom>
        </p:spPr>
      </p:pic>
      <p:sp>
        <p:nvSpPr>
          <p:cNvPr id="5" name="Rectangle 4">
            <a:extLst>
              <a:ext uri="{FF2B5EF4-FFF2-40B4-BE49-F238E27FC236}">
                <a16:creationId xmlns:a16="http://schemas.microsoft.com/office/drawing/2014/main" id="{7725ABBF-D2BB-495C-B6D2-5851D89DF57A}"/>
              </a:ext>
            </a:extLst>
          </p:cNvPr>
          <p:cNvSpPr/>
          <p:nvPr/>
        </p:nvSpPr>
        <p:spPr>
          <a:xfrm>
            <a:off x="4107180" y="3298255"/>
            <a:ext cx="853439" cy="1307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0A8AD9B-FB65-4AAB-B38A-132C1580150D}"/>
              </a:ext>
            </a:extLst>
          </p:cNvPr>
          <p:cNvSpPr/>
          <p:nvPr/>
        </p:nvSpPr>
        <p:spPr>
          <a:xfrm>
            <a:off x="5036822" y="696277"/>
            <a:ext cx="6541541" cy="5016758"/>
          </a:xfrm>
          <a:prstGeom prst="rect">
            <a:avLst/>
          </a:prstGeom>
        </p:spPr>
        <p:txBody>
          <a:bodyPr wrap="square">
            <a:spAutoFit/>
          </a:bodyPr>
          <a:lstStyle/>
          <a:p>
            <a:pPr lvl="0"/>
            <a:r>
              <a:rPr lang="en-US" sz="2000" u="sng" dirty="0">
                <a:solidFill>
                  <a:srgbClr val="000000"/>
                </a:solidFill>
                <a:cs typeface="Arial" panose="020B0604020202020204" pitchFamily="34" charset="0"/>
              </a:rPr>
              <a:t>50 Breaststroke</a:t>
            </a:r>
            <a:endParaRPr lang="en-US" sz="2000" dirty="0">
              <a:solidFill>
                <a:prstClr val="black"/>
              </a:solidFill>
              <a:ea typeface="Times New Roman" panose="02020603050405020304" pitchFamily="18" charset="0"/>
              <a:cs typeface="Arial" panose="020B0604020202020204" pitchFamily="34" charset="0"/>
            </a:endParaRPr>
          </a:p>
          <a:p>
            <a:pPr lvl="0"/>
            <a:r>
              <a:rPr lang="en-US" sz="2000" dirty="0">
                <a:solidFill>
                  <a:srgbClr val="000000"/>
                </a:solidFill>
                <a:cs typeface="Arial" panose="020B0604020202020204" pitchFamily="34" charset="0"/>
              </a:rPr>
              <a:t>At Start: LEAD is mid-pool, LAG is near flags and then follows behind feet of last swimmer to mid-pool.</a:t>
            </a:r>
            <a:endParaRPr lang="en-US" sz="2000" dirty="0">
              <a:solidFill>
                <a:prstClr val="black"/>
              </a:solidFill>
              <a:ea typeface="Times New Roman" panose="02020603050405020304" pitchFamily="18" charset="0"/>
              <a:cs typeface="Arial" panose="020B0604020202020204" pitchFamily="34" charset="0"/>
            </a:endParaRPr>
          </a:p>
          <a:p>
            <a:pPr lvl="0"/>
            <a:r>
              <a:rPr lang="en-US" sz="2000" dirty="0">
                <a:solidFill>
                  <a:srgbClr val="000000"/>
                </a:solidFill>
                <a:cs typeface="Arial" panose="020B0604020202020204" pitchFamily="34" charset="0"/>
              </a:rPr>
              <a:t>At Finish:  LEAD follows behind feet of last swimmer from mid-pool to flags and observes the finish. LAG returns to start-end flags. </a:t>
            </a:r>
            <a:endParaRPr lang="en-US" sz="2000" dirty="0">
              <a:solidFill>
                <a:prstClr val="black"/>
              </a:solidFill>
              <a:ea typeface="Times New Roman" panose="02020603050405020304" pitchFamily="18" charset="0"/>
              <a:cs typeface="Arial" panose="020B0604020202020204" pitchFamily="34" charset="0"/>
            </a:endParaRPr>
          </a:p>
          <a:p>
            <a:pPr lvl="0"/>
            <a:endParaRPr lang="en-US" sz="2000" u="sng" dirty="0">
              <a:solidFill>
                <a:srgbClr val="000000"/>
              </a:solidFill>
              <a:cs typeface="Arial" panose="020B0604020202020204" pitchFamily="34" charset="0"/>
            </a:endParaRPr>
          </a:p>
          <a:p>
            <a:pPr lvl="0"/>
            <a:endParaRPr lang="en-US" sz="2000" u="sng" dirty="0">
              <a:solidFill>
                <a:srgbClr val="000000"/>
              </a:solidFill>
              <a:cs typeface="Arial" panose="020B0604020202020204" pitchFamily="34" charset="0"/>
            </a:endParaRPr>
          </a:p>
          <a:p>
            <a:pPr lvl="0"/>
            <a:r>
              <a:rPr lang="en-US" sz="2000" u="sng" dirty="0">
                <a:solidFill>
                  <a:srgbClr val="000000"/>
                </a:solidFill>
                <a:cs typeface="Arial" panose="020B0604020202020204" pitchFamily="34" charset="0"/>
              </a:rPr>
              <a:t>100/200 Breaststroke</a:t>
            </a:r>
            <a:endParaRPr lang="en-US" sz="2000" dirty="0">
              <a:solidFill>
                <a:prstClr val="black"/>
              </a:solidFill>
              <a:ea typeface="Times New Roman" panose="02020603050405020304" pitchFamily="18" charset="0"/>
              <a:cs typeface="Arial" panose="020B0604020202020204" pitchFamily="34" charset="0"/>
            </a:endParaRPr>
          </a:p>
          <a:p>
            <a:pPr lvl="0"/>
            <a:r>
              <a:rPr lang="en-US" sz="2000" dirty="0">
                <a:solidFill>
                  <a:srgbClr val="000000"/>
                </a:solidFill>
                <a:cs typeface="Arial" panose="020B0604020202020204" pitchFamily="34" charset="0"/>
              </a:rPr>
              <a:t>At Start: LEAD and LAG are near flags.  LEAD follows behind feet of 2</a:t>
            </a:r>
            <a:r>
              <a:rPr lang="en-US" sz="2000" baseline="30000" dirty="0">
                <a:solidFill>
                  <a:srgbClr val="000000"/>
                </a:solidFill>
                <a:cs typeface="Arial" panose="020B0604020202020204" pitchFamily="34" charset="0"/>
              </a:rPr>
              <a:t>nd</a:t>
            </a:r>
            <a:r>
              <a:rPr lang="en-US" sz="2000" dirty="0">
                <a:solidFill>
                  <a:srgbClr val="000000"/>
                </a:solidFill>
                <a:cs typeface="Arial" panose="020B0604020202020204" pitchFamily="34" charset="0"/>
              </a:rPr>
              <a:t> swimmer.  LAG follows behind feet of last swimmer.</a:t>
            </a:r>
            <a:endParaRPr lang="en-US" sz="2000" dirty="0">
              <a:solidFill>
                <a:prstClr val="black"/>
              </a:solidFill>
              <a:ea typeface="Times New Roman" panose="02020603050405020304" pitchFamily="18" charset="0"/>
              <a:cs typeface="Arial" panose="020B0604020202020204" pitchFamily="34" charset="0"/>
            </a:endParaRPr>
          </a:p>
          <a:p>
            <a:pPr lvl="0"/>
            <a:r>
              <a:rPr lang="en-US" sz="2000" dirty="0">
                <a:solidFill>
                  <a:srgbClr val="000000"/>
                </a:solidFill>
                <a:cs typeface="Arial" panose="020B0604020202020204" pitchFamily="34" charset="0"/>
              </a:rPr>
              <a:t>At Turn:  LEAD  and LAG walk to flags at turn end. LAG becomes LEAD and follows behind feet of 2</a:t>
            </a:r>
            <a:r>
              <a:rPr lang="en-US" sz="2000" baseline="30000" dirty="0">
                <a:solidFill>
                  <a:srgbClr val="000000"/>
                </a:solidFill>
                <a:cs typeface="Arial" panose="020B0604020202020204" pitchFamily="34" charset="0"/>
              </a:rPr>
              <a:t>nd</a:t>
            </a:r>
            <a:r>
              <a:rPr lang="en-US" sz="2000" dirty="0">
                <a:solidFill>
                  <a:srgbClr val="000000"/>
                </a:solidFill>
                <a:cs typeface="Arial" panose="020B0604020202020204" pitchFamily="34" charset="0"/>
              </a:rPr>
              <a:t> swimmer.   LEAD becomes LAG follows behind feet of last swimmer.</a:t>
            </a:r>
            <a:endParaRPr lang="en-US" sz="2000" dirty="0">
              <a:solidFill>
                <a:prstClr val="black"/>
              </a:solidFill>
              <a:ea typeface="Times New Roman" panose="02020603050405020304" pitchFamily="18" charset="0"/>
              <a:cs typeface="Arial" panose="020B0604020202020204" pitchFamily="34" charset="0"/>
            </a:endParaRPr>
          </a:p>
          <a:p>
            <a:pPr lvl="0"/>
            <a:r>
              <a:rPr lang="en-US" sz="2000" dirty="0">
                <a:solidFill>
                  <a:srgbClr val="000000"/>
                </a:solidFill>
                <a:cs typeface="Arial" panose="020B0604020202020204" pitchFamily="34" charset="0"/>
              </a:rPr>
              <a:t>At Finish:  LEAD and LAG walk to flags to observe finish.</a:t>
            </a:r>
            <a:endParaRPr lang="en-US" sz="2000" dirty="0">
              <a:solidFill>
                <a:prstClr val="black"/>
              </a:solidFill>
              <a:ea typeface="Times New Roman" panose="02020603050405020304" pitchFamily="18" charset="0"/>
              <a:cs typeface="Arial" panose="020B0604020202020204" pitchFamily="34" charset="0"/>
            </a:endParaRPr>
          </a:p>
        </p:txBody>
      </p:sp>
      <p:pic>
        <p:nvPicPr>
          <p:cNvPr id="7" name="Picture 6">
            <a:extLst>
              <a:ext uri="{FF2B5EF4-FFF2-40B4-BE49-F238E27FC236}">
                <a16:creationId xmlns:a16="http://schemas.microsoft.com/office/drawing/2014/main" id="{9C1F65A1-0F23-44B5-B47E-B53A42E8DA81}"/>
              </a:ext>
            </a:extLst>
          </p:cNvPr>
          <p:cNvPicPr>
            <a:picLocks noChangeAspect="1"/>
          </p:cNvPicPr>
          <p:nvPr/>
        </p:nvPicPr>
        <p:blipFill>
          <a:blip r:embed="rId4" cstate="print"/>
          <a:stretch>
            <a:fillRect/>
          </a:stretch>
        </p:blipFill>
        <p:spPr>
          <a:xfrm>
            <a:off x="11075746" y="172332"/>
            <a:ext cx="900585" cy="604679"/>
          </a:xfrm>
          <a:prstGeom prst="rect">
            <a:avLst/>
          </a:prstGeom>
        </p:spPr>
      </p:pic>
    </p:spTree>
    <p:extLst>
      <p:ext uri="{BB962C8B-B14F-4D97-AF65-F5344CB8AC3E}">
        <p14:creationId xmlns:p14="http://schemas.microsoft.com/office/powerpoint/2010/main" val="1560848889"/>
      </p:ext>
    </p:extLst>
  </p:cSld>
  <p:clrMapOvr>
    <a:masterClrMapping/>
  </p:clrMapOvr>
  <p:transition advClick="0">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5E5E2DB-56C4-4D01-BDED-4EC277D229B8}"/>
              </a:ext>
            </a:extLst>
          </p:cNvPr>
          <p:cNvSpPr txBox="1"/>
          <p:nvPr/>
        </p:nvSpPr>
        <p:spPr>
          <a:xfrm>
            <a:off x="368617" y="243840"/>
            <a:ext cx="3627403" cy="400110"/>
          </a:xfrm>
          <a:prstGeom prst="rect">
            <a:avLst/>
          </a:prstGeom>
          <a:noFill/>
        </p:spPr>
        <p:txBody>
          <a:bodyPr wrap="none" rtlCol="0">
            <a:spAutoFit/>
          </a:bodyPr>
          <a:lstStyle/>
          <a:p>
            <a:r>
              <a:rPr lang="en-US" sz="2000" b="1" u="sng" dirty="0">
                <a:solidFill>
                  <a:srgbClr val="0000FF"/>
                </a:solidFill>
              </a:rPr>
              <a:t>Jurisdiction and Deck Protocols</a:t>
            </a:r>
          </a:p>
        </p:txBody>
      </p:sp>
      <p:pic>
        <p:nvPicPr>
          <p:cNvPr id="4" name="Picture 3">
            <a:extLst>
              <a:ext uri="{FF2B5EF4-FFF2-40B4-BE49-F238E27FC236}">
                <a16:creationId xmlns:a16="http://schemas.microsoft.com/office/drawing/2014/main" id="{F79F6DF5-96C3-4508-833E-9EEE9B7C6B4B}"/>
              </a:ext>
            </a:extLst>
          </p:cNvPr>
          <p:cNvPicPr>
            <a:picLocks noChangeAspect="1"/>
          </p:cNvPicPr>
          <p:nvPr/>
        </p:nvPicPr>
        <p:blipFill>
          <a:blip r:embed="rId2" cstate="print"/>
          <a:stretch>
            <a:fillRect/>
          </a:stretch>
        </p:blipFill>
        <p:spPr>
          <a:xfrm>
            <a:off x="368616" y="711517"/>
            <a:ext cx="4767202" cy="1547971"/>
          </a:xfrm>
          <a:prstGeom prst="rect">
            <a:avLst/>
          </a:prstGeom>
        </p:spPr>
      </p:pic>
      <p:pic>
        <p:nvPicPr>
          <p:cNvPr id="5" name="Picture 4">
            <a:extLst>
              <a:ext uri="{FF2B5EF4-FFF2-40B4-BE49-F238E27FC236}">
                <a16:creationId xmlns:a16="http://schemas.microsoft.com/office/drawing/2014/main" id="{8F94C988-4932-4AD5-89CF-943DF6565889}"/>
              </a:ext>
            </a:extLst>
          </p:cNvPr>
          <p:cNvPicPr>
            <a:picLocks noChangeAspect="1"/>
          </p:cNvPicPr>
          <p:nvPr/>
        </p:nvPicPr>
        <p:blipFill>
          <a:blip r:embed="rId3" cstate="print"/>
          <a:stretch>
            <a:fillRect/>
          </a:stretch>
        </p:blipFill>
        <p:spPr>
          <a:xfrm>
            <a:off x="368616" y="2213848"/>
            <a:ext cx="4786711" cy="1641158"/>
          </a:xfrm>
          <a:prstGeom prst="rect">
            <a:avLst/>
          </a:prstGeom>
        </p:spPr>
      </p:pic>
      <p:sp>
        <p:nvSpPr>
          <p:cNvPr id="6" name="Rectangle 5">
            <a:extLst>
              <a:ext uri="{FF2B5EF4-FFF2-40B4-BE49-F238E27FC236}">
                <a16:creationId xmlns:a16="http://schemas.microsoft.com/office/drawing/2014/main" id="{08D6DD7C-82B0-4D79-A6DC-C068E44C2F64}"/>
              </a:ext>
            </a:extLst>
          </p:cNvPr>
          <p:cNvSpPr/>
          <p:nvPr/>
        </p:nvSpPr>
        <p:spPr>
          <a:xfrm>
            <a:off x="5315905" y="711517"/>
            <a:ext cx="6262458" cy="3785652"/>
          </a:xfrm>
          <a:prstGeom prst="rect">
            <a:avLst/>
          </a:prstGeom>
        </p:spPr>
        <p:txBody>
          <a:bodyPr wrap="square">
            <a:spAutoFit/>
          </a:bodyPr>
          <a:lstStyle/>
          <a:p>
            <a:pPr lvl="0"/>
            <a:r>
              <a:rPr lang="en-US" sz="2400" u="sng" dirty="0">
                <a:solidFill>
                  <a:srgbClr val="000000"/>
                </a:solidFill>
                <a:cs typeface="Arial" panose="020B0604020202020204" pitchFamily="34" charset="0"/>
              </a:rPr>
              <a:t>Freestyle</a:t>
            </a:r>
            <a:endParaRPr lang="en-US" sz="2400" dirty="0">
              <a:solidFill>
                <a:prstClr val="black"/>
              </a:solidFill>
              <a:ea typeface="Times New Roman" panose="02020603050405020304" pitchFamily="18" charset="0"/>
              <a:cs typeface="Arial" panose="020B0604020202020204" pitchFamily="34" charset="0"/>
            </a:endParaRPr>
          </a:p>
          <a:p>
            <a:pPr lvl="0"/>
            <a:r>
              <a:rPr lang="en-US" sz="2400" dirty="0">
                <a:solidFill>
                  <a:srgbClr val="000000"/>
                </a:solidFill>
                <a:cs typeface="Arial" panose="020B0604020202020204" pitchFamily="34" charset="0"/>
              </a:rPr>
              <a:t>50 - A stroke judges </a:t>
            </a:r>
            <a:r>
              <a:rPr lang="en-US" sz="2400" u="sng" dirty="0">
                <a:solidFill>
                  <a:srgbClr val="000000"/>
                </a:solidFill>
                <a:cs typeface="Arial" panose="020B0604020202020204" pitchFamily="34" charset="0"/>
              </a:rPr>
              <a:t>stand</a:t>
            </a:r>
            <a:r>
              <a:rPr lang="en-US" sz="2400" dirty="0">
                <a:solidFill>
                  <a:srgbClr val="000000"/>
                </a:solidFill>
                <a:cs typeface="Arial" panose="020B0604020202020204" pitchFamily="34" charset="0"/>
              </a:rPr>
              <a:t> and observes the start-end 15m mark.</a:t>
            </a:r>
            <a:endParaRPr lang="en-US" sz="2400" dirty="0">
              <a:solidFill>
                <a:prstClr val="black"/>
              </a:solidFill>
              <a:ea typeface="Times New Roman" panose="02020603050405020304" pitchFamily="18" charset="0"/>
              <a:cs typeface="Arial" panose="020B0604020202020204" pitchFamily="34" charset="0"/>
            </a:endParaRPr>
          </a:p>
          <a:p>
            <a:pPr lvl="0"/>
            <a:endParaRPr lang="en-US" sz="2400" dirty="0">
              <a:solidFill>
                <a:srgbClr val="000000"/>
              </a:solidFill>
              <a:cs typeface="Arial" panose="020B0604020202020204" pitchFamily="34" charset="0"/>
            </a:endParaRPr>
          </a:p>
          <a:p>
            <a:pPr lvl="0"/>
            <a:r>
              <a:rPr lang="en-US" sz="2400" dirty="0">
                <a:solidFill>
                  <a:srgbClr val="000000"/>
                </a:solidFill>
                <a:cs typeface="Arial" panose="020B0604020202020204" pitchFamily="34" charset="0"/>
              </a:rPr>
              <a:t>100 - Stroke judges </a:t>
            </a:r>
            <a:r>
              <a:rPr lang="en-US" sz="2400" u="sng" dirty="0">
                <a:solidFill>
                  <a:srgbClr val="000000"/>
                </a:solidFill>
                <a:cs typeface="Arial" panose="020B0604020202020204" pitchFamily="34" charset="0"/>
              </a:rPr>
              <a:t>stand</a:t>
            </a:r>
            <a:r>
              <a:rPr lang="en-US" sz="2400" dirty="0">
                <a:solidFill>
                  <a:srgbClr val="000000"/>
                </a:solidFill>
                <a:cs typeface="Arial" panose="020B0604020202020204" pitchFamily="34" charset="0"/>
              </a:rPr>
              <a:t> and observe at both 15m marks.</a:t>
            </a:r>
            <a:endParaRPr lang="en-US" sz="2400" dirty="0">
              <a:solidFill>
                <a:prstClr val="black"/>
              </a:solidFill>
              <a:ea typeface="Times New Roman" panose="02020603050405020304" pitchFamily="18" charset="0"/>
              <a:cs typeface="Arial" panose="020B0604020202020204" pitchFamily="34" charset="0"/>
            </a:endParaRPr>
          </a:p>
          <a:p>
            <a:pPr lvl="0"/>
            <a:endParaRPr lang="en-US" sz="2400" dirty="0">
              <a:solidFill>
                <a:srgbClr val="000000"/>
              </a:solidFill>
              <a:cs typeface="Arial" panose="020B0604020202020204" pitchFamily="34" charset="0"/>
            </a:endParaRPr>
          </a:p>
          <a:p>
            <a:pPr lvl="0"/>
            <a:r>
              <a:rPr lang="en-US" sz="2400" dirty="0">
                <a:solidFill>
                  <a:srgbClr val="000000"/>
                </a:solidFill>
                <a:cs typeface="Arial" panose="020B0604020202020204" pitchFamily="34" charset="0"/>
              </a:rPr>
              <a:t>200(+) - Start-end 15m judges stand for the start, then sit.  Turn-end 15m judges stand for 2</a:t>
            </a:r>
            <a:r>
              <a:rPr lang="en-US" sz="2400" baseline="30000" dirty="0">
                <a:solidFill>
                  <a:srgbClr val="000000"/>
                </a:solidFill>
                <a:cs typeface="Arial" panose="020B0604020202020204" pitchFamily="34" charset="0"/>
              </a:rPr>
              <a:t>nd</a:t>
            </a:r>
            <a:r>
              <a:rPr lang="en-US" sz="2400" dirty="0">
                <a:solidFill>
                  <a:srgbClr val="000000"/>
                </a:solidFill>
                <a:cs typeface="Arial" panose="020B0604020202020204" pitchFamily="34" charset="0"/>
              </a:rPr>
              <a:t>- 50, then sit for remainder of race.</a:t>
            </a:r>
            <a:endParaRPr lang="en-US" sz="2400" dirty="0">
              <a:solidFill>
                <a:prstClr val="black"/>
              </a:solidFill>
              <a:ea typeface="Times New Roman" panose="02020603050405020304" pitchFamily="18" charset="0"/>
              <a:cs typeface="Arial" panose="020B0604020202020204" pitchFamily="34" charset="0"/>
            </a:endParaRPr>
          </a:p>
        </p:txBody>
      </p:sp>
      <p:pic>
        <p:nvPicPr>
          <p:cNvPr id="7" name="Picture 6">
            <a:extLst>
              <a:ext uri="{FF2B5EF4-FFF2-40B4-BE49-F238E27FC236}">
                <a16:creationId xmlns:a16="http://schemas.microsoft.com/office/drawing/2014/main" id="{A72D12DB-D1CA-48A7-AE30-E1ED32490CC1}"/>
              </a:ext>
            </a:extLst>
          </p:cNvPr>
          <p:cNvPicPr>
            <a:picLocks noChangeAspect="1"/>
          </p:cNvPicPr>
          <p:nvPr/>
        </p:nvPicPr>
        <p:blipFill>
          <a:blip r:embed="rId4" cstate="print"/>
          <a:stretch>
            <a:fillRect/>
          </a:stretch>
        </p:blipFill>
        <p:spPr>
          <a:xfrm>
            <a:off x="11075746" y="172332"/>
            <a:ext cx="900585" cy="604679"/>
          </a:xfrm>
          <a:prstGeom prst="rect">
            <a:avLst/>
          </a:prstGeom>
        </p:spPr>
      </p:pic>
    </p:spTree>
    <p:extLst>
      <p:ext uri="{BB962C8B-B14F-4D97-AF65-F5344CB8AC3E}">
        <p14:creationId xmlns:p14="http://schemas.microsoft.com/office/powerpoint/2010/main" val="4213953550"/>
      </p:ext>
    </p:extLst>
  </p:cSld>
  <p:clrMapOvr>
    <a:masterClrMapping/>
  </p:clrMapOvr>
  <p:transition advClick="0">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5BC1325-1075-463E-8EBD-466EC62B8637}"/>
              </a:ext>
            </a:extLst>
          </p:cNvPr>
          <p:cNvSpPr/>
          <p:nvPr/>
        </p:nvSpPr>
        <p:spPr>
          <a:xfrm>
            <a:off x="368618" y="766732"/>
            <a:ext cx="11203690" cy="4401205"/>
          </a:xfrm>
          <a:prstGeom prst="rect">
            <a:avLst/>
          </a:prstGeom>
        </p:spPr>
        <p:txBody>
          <a:bodyPr wrap="square">
            <a:spAutoFit/>
          </a:bodyPr>
          <a:lstStyle/>
          <a:p>
            <a:r>
              <a:rPr lang="en-US" sz="2000" u="sng" dirty="0">
                <a:solidFill>
                  <a:srgbClr val="FF0000"/>
                </a:solidFill>
              </a:rPr>
              <a:t>200 Individual Medley</a:t>
            </a:r>
            <a:endParaRPr lang="en-US" sz="2000" dirty="0">
              <a:solidFill>
                <a:srgbClr val="FF0000"/>
              </a:solidFill>
            </a:endParaRPr>
          </a:p>
          <a:p>
            <a:r>
              <a:rPr lang="en-US" sz="2000" dirty="0"/>
              <a:t>Butterfly: As above, LAG observes 15m mark for start of backstroke </a:t>
            </a:r>
          </a:p>
          <a:p>
            <a:r>
              <a:rPr lang="en-US" sz="2000" dirty="0"/>
              <a:t>Back: LEAD and LAG walk to Breaststroke start positions to observe Backstroke finish and Breaststroke start</a:t>
            </a:r>
          </a:p>
          <a:p>
            <a:r>
              <a:rPr lang="en-US" sz="2000" dirty="0"/>
              <a:t>Breaststroke: LEAD and LAG walk flag to flag</a:t>
            </a:r>
          </a:p>
          <a:p>
            <a:r>
              <a:rPr lang="en-US" sz="2000" dirty="0"/>
              <a:t>Freestyle: Breaststroke LAG observes 15m mark, then returns to Butterfly start positions</a:t>
            </a:r>
          </a:p>
          <a:p>
            <a:endParaRPr lang="en-US" sz="2000" u="sng" dirty="0">
              <a:solidFill>
                <a:srgbClr val="FF0000"/>
              </a:solidFill>
            </a:endParaRPr>
          </a:p>
          <a:p>
            <a:r>
              <a:rPr lang="en-US" sz="2000" u="sng" dirty="0">
                <a:solidFill>
                  <a:srgbClr val="FF0000"/>
                </a:solidFill>
              </a:rPr>
              <a:t>400 Individual Medley</a:t>
            </a:r>
            <a:endParaRPr lang="en-US" sz="2000" dirty="0">
              <a:solidFill>
                <a:srgbClr val="FF0000"/>
              </a:solidFill>
            </a:endParaRPr>
          </a:p>
          <a:p>
            <a:r>
              <a:rPr lang="en-US" sz="2000" dirty="0"/>
              <a:t>Butterfly: As above, LAG observes 15m mark for start of backstroke </a:t>
            </a:r>
          </a:p>
          <a:p>
            <a:r>
              <a:rPr lang="en-US" sz="2000" dirty="0"/>
              <a:t>Back: LEAD </a:t>
            </a:r>
            <a:r>
              <a:rPr lang="en-US" sz="2000" u="sng" dirty="0"/>
              <a:t>only</a:t>
            </a:r>
            <a:r>
              <a:rPr lang="en-US" sz="2000" dirty="0"/>
              <a:t> walks to turn end to observe turn and 15m mark, then returns to Breaststroke start position. Breaststroke: LEAD and LAG walk flag to flag</a:t>
            </a:r>
          </a:p>
          <a:p>
            <a:r>
              <a:rPr lang="en-US" sz="2000" dirty="0"/>
              <a:t>Freestyle: Breaststroke LAG observes 15m mark, then both judges return to Butterfly start positions</a:t>
            </a:r>
          </a:p>
          <a:p>
            <a:r>
              <a:rPr lang="en-US" sz="2000" dirty="0"/>
              <a:t> </a:t>
            </a:r>
          </a:p>
          <a:p>
            <a:r>
              <a:rPr lang="en-US" sz="2000" u="sng" dirty="0">
                <a:solidFill>
                  <a:srgbClr val="FF0000"/>
                </a:solidFill>
              </a:rPr>
              <a:t>Medley Relays</a:t>
            </a:r>
            <a:endParaRPr lang="en-US" sz="2000" dirty="0">
              <a:solidFill>
                <a:srgbClr val="FF0000"/>
              </a:solidFill>
            </a:endParaRPr>
          </a:p>
          <a:p>
            <a:r>
              <a:rPr lang="en-US" sz="2000" dirty="0"/>
              <a:t>Start in Backstroke Positions,  move to Breaststroke start position, then follow LEAD-LAG protocol as above </a:t>
            </a:r>
            <a:endParaRPr lang="en-US" sz="2000" dirty="0">
              <a:latin typeface="Arial" panose="020B0604020202020204" pitchFamily="34" charset="0"/>
              <a:ea typeface="Times New Roman" panose="02020603050405020304" pitchFamily="18" charset="0"/>
              <a:cs typeface="Arial" panose="020B0604020202020204" pitchFamily="34" charset="0"/>
            </a:endParaRPr>
          </a:p>
        </p:txBody>
      </p:sp>
      <p:sp>
        <p:nvSpPr>
          <p:cNvPr id="3" name="TextBox 2">
            <a:extLst>
              <a:ext uri="{FF2B5EF4-FFF2-40B4-BE49-F238E27FC236}">
                <a16:creationId xmlns:a16="http://schemas.microsoft.com/office/drawing/2014/main" id="{6B71C4CF-713F-45A5-8BE3-9388AA552296}"/>
              </a:ext>
            </a:extLst>
          </p:cNvPr>
          <p:cNvSpPr txBox="1"/>
          <p:nvPr/>
        </p:nvSpPr>
        <p:spPr>
          <a:xfrm>
            <a:off x="368617" y="243840"/>
            <a:ext cx="4424096" cy="400110"/>
          </a:xfrm>
          <a:prstGeom prst="rect">
            <a:avLst/>
          </a:prstGeom>
          <a:noFill/>
        </p:spPr>
        <p:txBody>
          <a:bodyPr wrap="none" rtlCol="0">
            <a:spAutoFit/>
          </a:bodyPr>
          <a:lstStyle/>
          <a:p>
            <a:r>
              <a:rPr lang="en-US" sz="2000" b="1" u="sng" dirty="0">
                <a:solidFill>
                  <a:srgbClr val="0000FF"/>
                </a:solidFill>
              </a:rPr>
              <a:t>Unique Jurisdictions and Deck Protocols</a:t>
            </a:r>
          </a:p>
        </p:txBody>
      </p:sp>
    </p:spTree>
    <p:extLst>
      <p:ext uri="{BB962C8B-B14F-4D97-AF65-F5344CB8AC3E}">
        <p14:creationId xmlns:p14="http://schemas.microsoft.com/office/powerpoint/2010/main" val="3097034191"/>
      </p:ext>
    </p:extLst>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AAB4B27-A1AB-4E60-A167-95136F27252F}"/>
              </a:ext>
            </a:extLst>
          </p:cNvPr>
          <p:cNvSpPr txBox="1"/>
          <p:nvPr/>
        </p:nvSpPr>
        <p:spPr>
          <a:xfrm>
            <a:off x="327479" y="489136"/>
            <a:ext cx="11186742" cy="4832092"/>
          </a:xfrm>
          <a:prstGeom prst="rect">
            <a:avLst/>
          </a:prstGeom>
          <a:noFill/>
        </p:spPr>
        <p:txBody>
          <a:bodyPr wrap="square" rtlCol="0">
            <a:spAutoFit/>
          </a:bodyPr>
          <a:lstStyle/>
          <a:p>
            <a:r>
              <a:rPr lang="en-US" sz="2800" b="1" u="sng" dirty="0"/>
              <a:t>Officials Briefing</a:t>
            </a:r>
          </a:p>
          <a:p>
            <a:endParaRPr lang="en-US" sz="2800" b="1" dirty="0"/>
          </a:p>
          <a:p>
            <a:pPr marL="230188" indent="-230188">
              <a:buFontTx/>
              <a:buChar char="-"/>
            </a:pPr>
            <a:r>
              <a:rPr lang="en-US" sz="2800" b="1" dirty="0"/>
              <a:t>Please sign in so you can be assigned a position</a:t>
            </a:r>
          </a:p>
          <a:p>
            <a:pPr marL="230188" indent="-230188">
              <a:buFontTx/>
              <a:buChar char="-"/>
            </a:pPr>
            <a:endParaRPr lang="en-US" sz="2800" b="1" dirty="0"/>
          </a:p>
          <a:p>
            <a:pPr marL="230188" lvl="1" indent="-230188">
              <a:buFontTx/>
              <a:buChar char="-"/>
            </a:pPr>
            <a:r>
              <a:rPr lang="en-US" sz="2800" b="1" dirty="0"/>
              <a:t>Be prepared to show DECK PASS or USA membership card</a:t>
            </a:r>
          </a:p>
          <a:p>
            <a:pPr marL="230188" indent="-230188">
              <a:buFontTx/>
              <a:buChar char="-"/>
            </a:pPr>
            <a:endParaRPr lang="en-US" sz="2800" b="1" dirty="0"/>
          </a:p>
          <a:p>
            <a:pPr marL="230188" indent="-230188">
              <a:buFontTx/>
              <a:buChar char="-"/>
            </a:pPr>
            <a:r>
              <a:rPr lang="en-US" sz="2800" b="1" dirty="0"/>
              <a:t>You should be prepared to work the </a:t>
            </a:r>
            <a:r>
              <a:rPr lang="en-US" sz="2800" b="1" u="sng" dirty="0"/>
              <a:t>COMPLETE</a:t>
            </a:r>
            <a:r>
              <a:rPr lang="en-US" sz="2800" b="1" dirty="0"/>
              <a:t> session</a:t>
            </a:r>
          </a:p>
          <a:p>
            <a:pPr marL="230188" indent="-230188">
              <a:buFontTx/>
              <a:buChar char="-"/>
            </a:pPr>
            <a:endParaRPr lang="en-US" sz="2800" b="1" dirty="0"/>
          </a:p>
          <a:p>
            <a:pPr marL="230188" indent="-230188">
              <a:buFontTx/>
              <a:buChar char="-"/>
            </a:pPr>
            <a:r>
              <a:rPr lang="en-US" sz="2800" b="1" dirty="0"/>
              <a:t>You should have a pen and access to DQ slips</a:t>
            </a:r>
          </a:p>
          <a:p>
            <a:pPr marL="230188" indent="-230188">
              <a:buFontTx/>
              <a:buChar char="-"/>
            </a:pPr>
            <a:endParaRPr lang="en-US" sz="2800" b="1" dirty="0"/>
          </a:p>
          <a:p>
            <a:pPr marL="230188" indent="-230188">
              <a:buFontTx/>
              <a:buChar char="-"/>
            </a:pPr>
            <a:r>
              <a:rPr lang="en-US" sz="2800" b="1" dirty="0"/>
              <a:t>Enjoy the hospitality and please be on deck 10 minutes prior to the start</a:t>
            </a:r>
          </a:p>
        </p:txBody>
      </p:sp>
    </p:spTree>
    <p:extLst>
      <p:ext uri="{BB962C8B-B14F-4D97-AF65-F5344CB8AC3E}">
        <p14:creationId xmlns:p14="http://schemas.microsoft.com/office/powerpoint/2010/main" val="4262110995"/>
      </p:ext>
    </p:extLst>
  </p:cSld>
  <p:clrMapOvr>
    <a:masterClrMapping/>
  </p:clrMapOvr>
  <p:transition advClick="0">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73224" y="345685"/>
            <a:ext cx="11330947"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sng" strike="noStrike" cap="none" normalizeH="0" baseline="0" dirty="0">
                <a:ln>
                  <a:noFill/>
                </a:ln>
                <a:solidFill>
                  <a:schemeClr val="tx1"/>
                </a:solidFill>
                <a:effectLst/>
                <a:ea typeface="Calibri" pitchFamily="34" charset="0"/>
                <a:cs typeface="Times New Roman" pitchFamily="18" charset="0"/>
              </a:rPr>
              <a:t>MAAPP</a:t>
            </a:r>
            <a:r>
              <a:rPr kumimoji="0" lang="en-US" sz="2800" b="0" i="0" u="sng" strike="noStrike" cap="none" normalizeH="0" dirty="0">
                <a:ln>
                  <a:noFill/>
                </a:ln>
                <a:solidFill>
                  <a:schemeClr val="tx1"/>
                </a:solidFill>
                <a:effectLst/>
                <a:ea typeface="Calibri" pitchFamily="34" charset="0"/>
                <a:cs typeface="Times New Roman" pitchFamily="18" charset="0"/>
              </a:rPr>
              <a:t> - </a:t>
            </a:r>
            <a:r>
              <a:rPr kumimoji="0" lang="en-US" sz="2800" b="0" i="0" u="sng" strike="noStrike" cap="none" normalizeH="0" baseline="0" dirty="0">
                <a:ln>
                  <a:noFill/>
                </a:ln>
                <a:solidFill>
                  <a:schemeClr val="tx1"/>
                </a:solidFill>
                <a:effectLst/>
                <a:ea typeface="Calibri" pitchFamily="34" charset="0"/>
                <a:cs typeface="Times New Roman" pitchFamily="18" charset="0"/>
              </a:rPr>
              <a:t>Officials Briefing:</a:t>
            </a:r>
            <a:endParaRPr kumimoji="0" lang="en-US" sz="2800" b="0" i="0" u="none" strike="noStrike" cap="none" normalizeH="0" baseline="0" dirty="0">
              <a:ln>
                <a:noFill/>
              </a:ln>
              <a:solidFill>
                <a:schemeClr val="tx1"/>
              </a:solidFill>
              <a:effectLst/>
              <a:cs typeface="Arial" pitchFamily="34" charset="0"/>
            </a:endParaRPr>
          </a:p>
          <a:p>
            <a:pPr marL="457200" marR="0" lvl="0" indent="-341313" algn="l" defTabSz="914400" rtl="0" eaLnBrk="0" fontAlgn="base" latinLnBrk="0" hangingPunct="0">
              <a:lnSpc>
                <a:spcPct val="100000"/>
              </a:lnSpc>
              <a:spcBef>
                <a:spcPct val="0"/>
              </a:spcBef>
              <a:spcAft>
                <a:spcPct val="0"/>
              </a:spcAft>
              <a:buClrTx/>
              <a:buSzTx/>
              <a:buFont typeface="Wingdings" pitchFamily="2" charset="2"/>
              <a:buChar char="q"/>
              <a:tabLst/>
            </a:pPr>
            <a:r>
              <a:rPr kumimoji="0" lang="en-US" sz="2800" b="0" i="0" u="none" strike="noStrike" cap="none" normalizeH="0" baseline="0" dirty="0">
                <a:ln>
                  <a:noFill/>
                </a:ln>
                <a:solidFill>
                  <a:schemeClr val="tx1"/>
                </a:solidFill>
                <a:effectLst/>
                <a:ea typeface="Calibri" pitchFamily="34" charset="0"/>
                <a:cs typeface="Times New Roman" pitchFamily="18" charset="0"/>
              </a:rPr>
              <a:t>This meet is conducted according to current USA Swimming Rules, including the Minor Athlete Abuse Prevention Policy. </a:t>
            </a:r>
            <a:endParaRPr kumimoji="0" lang="en-US" sz="2800" b="0" i="0" u="none" strike="noStrike" cap="none" normalizeH="0" baseline="0" dirty="0">
              <a:ln>
                <a:noFill/>
              </a:ln>
              <a:solidFill>
                <a:schemeClr val="tx1"/>
              </a:solidFill>
              <a:effectLst/>
              <a:cs typeface="Arial" pitchFamily="34" charset="0"/>
            </a:endParaRPr>
          </a:p>
          <a:p>
            <a:pPr marL="457200" marR="0" lvl="0" indent="-341313" algn="l" defTabSz="914400" rtl="0" eaLnBrk="0" fontAlgn="base" latinLnBrk="0" hangingPunct="0">
              <a:lnSpc>
                <a:spcPct val="100000"/>
              </a:lnSpc>
              <a:spcBef>
                <a:spcPct val="0"/>
              </a:spcBef>
              <a:spcAft>
                <a:spcPct val="0"/>
              </a:spcAft>
              <a:buClrTx/>
              <a:buSzTx/>
              <a:buFont typeface="Wingdings" pitchFamily="2" charset="2"/>
              <a:buChar char="q"/>
              <a:tabLst/>
            </a:pPr>
            <a:r>
              <a:rPr kumimoji="0" lang="en-US" sz="2800" b="0" i="0" u="none" strike="noStrike" cap="none" normalizeH="0" baseline="0" dirty="0">
                <a:ln>
                  <a:noFill/>
                </a:ln>
                <a:solidFill>
                  <a:schemeClr val="tx1"/>
                </a:solidFill>
                <a:effectLst/>
                <a:ea typeface="Calibri" pitchFamily="34" charset="0"/>
                <a:cs typeface="Times New Roman" pitchFamily="18" charset="0"/>
              </a:rPr>
              <a:t>Make sure all interactions with athletes are observable and interruptible.</a:t>
            </a:r>
            <a:endParaRPr kumimoji="0" lang="en-US" sz="2800" b="0" i="0" u="none" strike="noStrike" cap="none" normalizeH="0" baseline="0" dirty="0">
              <a:ln>
                <a:noFill/>
              </a:ln>
              <a:solidFill>
                <a:schemeClr val="tx1"/>
              </a:solidFill>
              <a:effectLst/>
              <a:cs typeface="Arial" pitchFamily="34" charset="0"/>
            </a:endParaRPr>
          </a:p>
          <a:p>
            <a:pPr marL="457200" marR="0" lvl="0" indent="-341313" algn="l" defTabSz="914400" rtl="0" eaLnBrk="0" fontAlgn="base" latinLnBrk="0" hangingPunct="0">
              <a:lnSpc>
                <a:spcPct val="100000"/>
              </a:lnSpc>
              <a:spcBef>
                <a:spcPct val="0"/>
              </a:spcBef>
              <a:spcAft>
                <a:spcPct val="0"/>
              </a:spcAft>
              <a:buClrTx/>
              <a:buSzTx/>
              <a:buFont typeface="Wingdings" pitchFamily="2" charset="2"/>
              <a:buChar char="q"/>
              <a:tabLst/>
            </a:pPr>
            <a:r>
              <a:rPr kumimoji="0" lang="en-US" sz="2800" b="0" i="0" u="none" strike="noStrike" cap="none" normalizeH="0" baseline="0" dirty="0">
                <a:ln>
                  <a:noFill/>
                </a:ln>
                <a:solidFill>
                  <a:schemeClr val="tx1"/>
                </a:solidFill>
                <a:effectLst/>
                <a:ea typeface="Calibri" pitchFamily="34" charset="0"/>
                <a:cs typeface="Times New Roman" pitchFamily="18" charset="0"/>
              </a:rPr>
              <a:t>D</a:t>
            </a:r>
            <a:r>
              <a:rPr kumimoji="0" lang="en-US" sz="2800" b="0" i="0" u="none" strike="noStrike" cap="none" normalizeH="0" baseline="0" dirty="0" bmk="">
                <a:ln>
                  <a:noFill/>
                </a:ln>
                <a:solidFill>
                  <a:schemeClr val="tx1"/>
                </a:solidFill>
                <a:effectLst/>
                <a:ea typeface="Calibri" pitchFamily="34" charset="0"/>
                <a:cs typeface="Times New Roman" pitchFamily="18" charset="0"/>
              </a:rPr>
              <a:t>eck changing is prohibited. Report instances of deck changing to the meet referee/meet director. </a:t>
            </a:r>
            <a:endParaRPr kumimoji="0" lang="en-US" sz="2800" b="0" i="0" u="none" strike="noStrike" cap="none" normalizeH="0" baseline="0" dirty="0" bmk="">
              <a:ln>
                <a:noFill/>
              </a:ln>
              <a:solidFill>
                <a:schemeClr val="tx1"/>
              </a:solidFill>
              <a:effectLst/>
              <a:cs typeface="Arial" pitchFamily="34" charset="0"/>
            </a:endParaRPr>
          </a:p>
          <a:p>
            <a:pPr marL="457200" marR="0" lvl="0" indent="-341313" algn="l" defTabSz="914400" rtl="0" eaLnBrk="0" fontAlgn="base" latinLnBrk="0" hangingPunct="0">
              <a:lnSpc>
                <a:spcPct val="100000"/>
              </a:lnSpc>
              <a:spcBef>
                <a:spcPct val="0"/>
              </a:spcBef>
              <a:spcAft>
                <a:spcPct val="0"/>
              </a:spcAft>
              <a:buClrTx/>
              <a:buSzTx/>
              <a:buFont typeface="Wingdings" pitchFamily="2" charset="2"/>
              <a:buChar char="q"/>
              <a:tabLst/>
            </a:pPr>
            <a:r>
              <a:rPr kumimoji="0" lang="en-US" sz="2800" b="0" i="0" u="none" strike="noStrike" cap="none" normalizeH="0" baseline="0" dirty="0" bmk="">
                <a:ln>
                  <a:noFill/>
                </a:ln>
                <a:solidFill>
                  <a:schemeClr val="tx1"/>
                </a:solidFill>
                <a:effectLst/>
                <a:ea typeface="Calibri" pitchFamily="34" charset="0"/>
                <a:cs typeface="Times New Roman" pitchFamily="18" charset="0"/>
              </a:rPr>
              <a:t>[IF ONE LOCKER ROOM/RESTROOM] Make sure you are not alone with an athlete in the locker room, including to use the  restroom. Be proactive and tell the meet director immediately if this happens, even when it occurred through no fault of your own. Separate times have been delegated for your use. </a:t>
            </a:r>
            <a:endParaRPr kumimoji="0" lang="en-US" sz="2800" b="0" i="0" u="none" strike="noStrike" cap="none" normalizeH="0" baseline="0" dirty="0" bmk="">
              <a:ln>
                <a:noFill/>
              </a:ln>
              <a:solidFill>
                <a:schemeClr val="tx1"/>
              </a:solidFill>
              <a:effectLst/>
              <a:cs typeface="Arial" pitchFamily="34" charset="0"/>
            </a:endParaRPr>
          </a:p>
          <a:p>
            <a:pPr marL="457200" marR="0" lvl="0" indent="-341313" algn="l" defTabSz="914400" rtl="0" eaLnBrk="0" fontAlgn="base" latinLnBrk="0" hangingPunct="0">
              <a:lnSpc>
                <a:spcPct val="100000"/>
              </a:lnSpc>
              <a:spcBef>
                <a:spcPct val="0"/>
              </a:spcBef>
              <a:spcAft>
                <a:spcPct val="0"/>
              </a:spcAft>
              <a:buClrTx/>
              <a:buSzTx/>
              <a:buFont typeface="Wingdings" pitchFamily="2" charset="2"/>
              <a:buChar char="q"/>
              <a:tabLst/>
            </a:pPr>
            <a:r>
              <a:rPr kumimoji="0" lang="en-US" sz="2800" b="0" i="0" u="none" strike="noStrike" cap="none" normalizeH="0" baseline="0" dirty="0" bmk="">
                <a:ln>
                  <a:noFill/>
                </a:ln>
                <a:solidFill>
                  <a:schemeClr val="tx1"/>
                </a:solidFill>
                <a:effectLst/>
                <a:ea typeface="Calibri" pitchFamily="34" charset="0"/>
                <a:cs typeface="Times New Roman" pitchFamily="18" charset="0"/>
              </a:rPr>
              <a:t>[IF MULTIPLE FACILITIES] There is a separate locker room/restroom for athletes and all other adults. Make sure that you are only using the facility marked for you. </a:t>
            </a:r>
            <a:endParaRPr kumimoji="0" lang="en-US" sz="2800" b="0" i="0" u="none" strike="noStrike" cap="none" normalizeH="0" baseline="0" dirty="0">
              <a:ln>
                <a:noFill/>
              </a:ln>
              <a:solidFill>
                <a:schemeClr val="tx1"/>
              </a:solidFill>
              <a:effectLst/>
              <a:cs typeface="Arial" pitchFamily="34" charset="0"/>
            </a:endParaRPr>
          </a:p>
        </p:txBody>
      </p:sp>
      <p:pic>
        <p:nvPicPr>
          <p:cNvPr id="3" name="Picture 2" descr="http://www.swimnc.com/wp-content/uploads/2017/10/Safe-Sport-logo-2-1.jpg"/>
          <p:cNvPicPr>
            <a:picLocks noChangeAspect="1" noChangeArrowheads="1"/>
          </p:cNvPicPr>
          <p:nvPr/>
        </p:nvPicPr>
        <p:blipFill>
          <a:blip r:embed="rId2" cstate="print"/>
          <a:srcRect/>
          <a:stretch>
            <a:fillRect/>
          </a:stretch>
        </p:blipFill>
        <p:spPr bwMode="auto">
          <a:xfrm>
            <a:off x="10908839" y="171953"/>
            <a:ext cx="1133475" cy="1143001"/>
          </a:xfrm>
          <a:prstGeom prst="rect">
            <a:avLst/>
          </a:prstGeom>
          <a:noFill/>
        </p:spPr>
      </p:pic>
    </p:spTree>
  </p:cSld>
  <p:clrMapOvr>
    <a:masterClrMapping/>
  </p:clrMapOvr>
  <p:transition advClick="0">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E099415-9A63-49F7-B87D-2334CA804072}"/>
              </a:ext>
            </a:extLst>
          </p:cNvPr>
          <p:cNvSpPr/>
          <p:nvPr/>
        </p:nvSpPr>
        <p:spPr>
          <a:xfrm>
            <a:off x="368617" y="643950"/>
            <a:ext cx="11209746" cy="3889976"/>
          </a:xfrm>
          <a:prstGeom prst="rect">
            <a:avLst/>
          </a:prstGeom>
        </p:spPr>
        <p:txBody>
          <a:bodyPr wrap="square">
            <a:spAutoFit/>
          </a:bodyPr>
          <a:lstStyle/>
          <a:p>
            <a:pPr>
              <a:lnSpc>
                <a:spcPct val="115000"/>
              </a:lnSpc>
            </a:pPr>
            <a:r>
              <a:rPr lang="en-US" sz="2400" b="1" u="sng" dirty="0">
                <a:solidFill>
                  <a:srgbClr val="000000"/>
                </a:solidFill>
                <a:latin typeface="Calibri" panose="020F0502020204030204" pitchFamily="34" charset="0"/>
                <a:ea typeface="Calibri" panose="020F0502020204030204" pitchFamily="34" charset="0"/>
                <a:cs typeface="Calibri" panose="020F0502020204030204" pitchFamily="34" charset="0"/>
              </a:rPr>
              <a:t>Butterfly – Forward Start - Head must surface at or before 15 meter at start &amp; turns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Body is toward the breast during the swim</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One or more butterfly kicks are allowed after the start and turn</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First arm pull must bring the swimming to the surface - must stay on surface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Arms must be brought forward over the surface of the water</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Both kicks and arm pulls must be simultaneous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At the turns, when the feet leave the wall, shoulders must be towards breast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For turns and finishes…two-hand separated simultaneous touch are at, above, or below.</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009D3434-5636-46FB-9B1F-73E180792C94}"/>
              </a:ext>
            </a:extLst>
          </p:cNvPr>
          <p:cNvSpPr txBox="1"/>
          <p:nvPr/>
        </p:nvSpPr>
        <p:spPr>
          <a:xfrm>
            <a:off x="368617" y="243840"/>
            <a:ext cx="1812547" cy="400110"/>
          </a:xfrm>
          <a:prstGeom prst="rect">
            <a:avLst/>
          </a:prstGeom>
          <a:noFill/>
        </p:spPr>
        <p:txBody>
          <a:bodyPr wrap="none" rtlCol="0">
            <a:spAutoFit/>
          </a:bodyPr>
          <a:lstStyle/>
          <a:p>
            <a:r>
              <a:rPr lang="en-US" sz="2000" b="1" u="sng" dirty="0">
                <a:solidFill>
                  <a:srgbClr val="0000FF"/>
                </a:solidFill>
              </a:rPr>
              <a:t>Stroke Briefing</a:t>
            </a:r>
          </a:p>
        </p:txBody>
      </p:sp>
    </p:spTree>
    <p:extLst>
      <p:ext uri="{BB962C8B-B14F-4D97-AF65-F5344CB8AC3E}">
        <p14:creationId xmlns:p14="http://schemas.microsoft.com/office/powerpoint/2010/main" val="677312826"/>
      </p:ext>
    </p:extLst>
  </p:cSld>
  <p:clrMapOvr>
    <a:masterClrMapping/>
  </p:clrMapOvr>
  <p:transition advClick="0">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A0CA112-37A6-41F7-80F9-DDA2E4665AA3}"/>
              </a:ext>
            </a:extLst>
          </p:cNvPr>
          <p:cNvSpPr txBox="1"/>
          <p:nvPr/>
        </p:nvSpPr>
        <p:spPr>
          <a:xfrm>
            <a:off x="368617" y="243840"/>
            <a:ext cx="1812547" cy="400110"/>
          </a:xfrm>
          <a:prstGeom prst="rect">
            <a:avLst/>
          </a:prstGeom>
          <a:noFill/>
        </p:spPr>
        <p:txBody>
          <a:bodyPr wrap="none" rtlCol="0">
            <a:spAutoFit/>
          </a:bodyPr>
          <a:lstStyle/>
          <a:p>
            <a:r>
              <a:rPr lang="en-US" sz="2000" b="1" u="sng" dirty="0">
                <a:solidFill>
                  <a:srgbClr val="0000FF"/>
                </a:solidFill>
              </a:rPr>
              <a:t>Stroke Briefing</a:t>
            </a:r>
          </a:p>
        </p:txBody>
      </p:sp>
      <p:sp>
        <p:nvSpPr>
          <p:cNvPr id="5" name="Rectangle 4">
            <a:extLst>
              <a:ext uri="{FF2B5EF4-FFF2-40B4-BE49-F238E27FC236}">
                <a16:creationId xmlns:a16="http://schemas.microsoft.com/office/drawing/2014/main" id="{498D3DCB-04A1-4860-A366-60F733A7C28D}"/>
              </a:ext>
            </a:extLst>
          </p:cNvPr>
          <p:cNvSpPr/>
          <p:nvPr/>
        </p:nvSpPr>
        <p:spPr>
          <a:xfrm>
            <a:off x="368617" y="643950"/>
            <a:ext cx="11203690" cy="4739439"/>
          </a:xfrm>
          <a:prstGeom prst="rect">
            <a:avLst/>
          </a:prstGeom>
        </p:spPr>
        <p:txBody>
          <a:bodyPr wrap="square">
            <a:spAutoFit/>
          </a:bodyPr>
          <a:lstStyle/>
          <a:p>
            <a:pPr>
              <a:lnSpc>
                <a:spcPct val="115000"/>
              </a:lnSpc>
            </a:pPr>
            <a:r>
              <a:rPr lang="en-US" sz="24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Backstroke – Backward Start - Head must surface at or before 15 meter at start &amp; turns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Toes stay below the gutter line (before = starter jurisdiction) (after =  S&amp;T jurisdiction)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Swimmer can progress in any manner they choose…body must be toward the back</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Some part of the head must break surface before the 15m and remain on the surface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After passing the backstroke flags, swimmer </a:t>
            </a:r>
            <a:r>
              <a:rPr lang="en-US" sz="2400" b="1"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may</a:t>
            </a:r>
            <a:r>
              <a:rPr lang="en-US"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flip toward breast provided that it is followed by: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Courier New" panose="02070309020205020404" pitchFamily="49" charset="0"/>
              <a:buChar char="o"/>
            </a:pPr>
            <a:r>
              <a:rPr lang="en-US"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 single or simultaneous double arm pull and an upward or downward movement of the head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the turn some part of swimmer must touch wall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When the feet leave the wall shoulders must be towards back</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pPr>
            <a:r>
              <a:rPr lang="en-US"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Must remain on the surface and be on back at the finish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10379718"/>
      </p:ext>
    </p:extLst>
  </p:cSld>
  <p:clrMapOvr>
    <a:masterClrMapping/>
  </p:clrMapOvr>
  <p:transition advClick="0">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9109C7D-AC2C-4A69-A7D5-7713F00B0C1C}"/>
              </a:ext>
            </a:extLst>
          </p:cNvPr>
          <p:cNvSpPr txBox="1"/>
          <p:nvPr/>
        </p:nvSpPr>
        <p:spPr>
          <a:xfrm>
            <a:off x="368617" y="243840"/>
            <a:ext cx="1812547" cy="400110"/>
          </a:xfrm>
          <a:prstGeom prst="rect">
            <a:avLst/>
          </a:prstGeom>
          <a:noFill/>
        </p:spPr>
        <p:txBody>
          <a:bodyPr wrap="none" rtlCol="0">
            <a:spAutoFit/>
          </a:bodyPr>
          <a:lstStyle/>
          <a:p>
            <a:r>
              <a:rPr lang="en-US" sz="2000" b="1" u="sng" dirty="0">
                <a:solidFill>
                  <a:srgbClr val="0000FF"/>
                </a:solidFill>
              </a:rPr>
              <a:t>Stroke Briefing</a:t>
            </a:r>
          </a:p>
        </p:txBody>
      </p:sp>
      <p:sp>
        <p:nvSpPr>
          <p:cNvPr id="5" name="Rectangle 4">
            <a:extLst>
              <a:ext uri="{FF2B5EF4-FFF2-40B4-BE49-F238E27FC236}">
                <a16:creationId xmlns:a16="http://schemas.microsoft.com/office/drawing/2014/main" id="{897B37E1-92B5-4D7F-9F14-D524D4EB103D}"/>
              </a:ext>
            </a:extLst>
          </p:cNvPr>
          <p:cNvSpPr/>
          <p:nvPr/>
        </p:nvSpPr>
        <p:spPr>
          <a:xfrm>
            <a:off x="368617" y="643950"/>
            <a:ext cx="11209746" cy="5588902"/>
          </a:xfrm>
          <a:prstGeom prst="rect">
            <a:avLst/>
          </a:prstGeom>
        </p:spPr>
        <p:txBody>
          <a:bodyPr wrap="square">
            <a:spAutoFit/>
          </a:bodyPr>
          <a:lstStyle/>
          <a:p>
            <a:pPr>
              <a:lnSpc>
                <a:spcPct val="115000"/>
              </a:lnSpc>
            </a:pPr>
            <a:r>
              <a:rPr lang="en-US" sz="2400" b="1" u="sng" dirty="0">
                <a:solidFill>
                  <a:srgbClr val="000000"/>
                </a:solidFill>
                <a:latin typeface="Calibri" panose="020F0502020204030204" pitchFamily="34" charset="0"/>
                <a:ea typeface="Calibri" panose="020F0502020204030204" pitchFamily="34" charset="0"/>
                <a:cs typeface="Calibri" panose="020F0502020204030204" pitchFamily="34" charset="0"/>
              </a:rPr>
              <a:t>Breast Stroke – Forward Start - No 15 Meter Rule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Cycle Stroke: pull-kick…pull-kick … body toward the breast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Hands pushed forward from breast on/under/over the surface of the water.</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Elbows must stay in contact with the surface of the water – except turns and finish</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At starts and turns, </a:t>
            </a:r>
            <a:r>
              <a:rPr lang="en-US" sz="2400" b="1" dirty="0">
                <a:solidFill>
                  <a:srgbClr val="0000FF"/>
                </a:solidFill>
                <a:latin typeface="Calibri" panose="020F0502020204030204" pitchFamily="34" charset="0"/>
                <a:ea typeface="Calibri" panose="020F0502020204030204" pitchFamily="34" charset="0"/>
                <a:cs typeface="Calibri" panose="020F0502020204030204" pitchFamily="34" charset="0"/>
              </a:rPr>
              <a:t>may</a:t>
            </a: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 use one downward butterfly kick...before the first breast stroke kick</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400" b="1" dirty="0">
                <a:solidFill>
                  <a:srgbClr val="0000FF"/>
                </a:solidFill>
                <a:latin typeface="Calibri" panose="020F0502020204030204" pitchFamily="34" charset="0"/>
                <a:ea typeface="Calibri" panose="020F0502020204030204" pitchFamily="34" charset="0"/>
                <a:cs typeface="Calibri" panose="020F0502020204030204" pitchFamily="34" charset="0"/>
              </a:rPr>
              <a:t>may</a:t>
            </a: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 be joined/followed by one full arm pull past the hipline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2</a:t>
            </a:r>
            <a:r>
              <a:rPr lang="en-US" sz="2400" baseline="30000" dirty="0">
                <a:solidFill>
                  <a:srgbClr val="000000"/>
                </a:solidFill>
                <a:latin typeface="Calibri" panose="020F0502020204030204" pitchFamily="34" charset="0"/>
                <a:ea typeface="Calibri" panose="020F0502020204030204" pitchFamily="34" charset="0"/>
                <a:cs typeface="Calibri" panose="020F0502020204030204" pitchFamily="34" charset="0"/>
              </a:rPr>
              <a:t>nd</a:t>
            </a: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  arm pull must bring head to the surface before hands turn inward at the widest part of the pull</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Both pulls and kicks are simultaneous and on the same horizontal plane.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Feet are pointed outward during propulsive phase.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When the feet leave the wall shoulders must be towards breast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For turns and finishes…two-hand separated simultaneous touches at, above, or below.</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76267098"/>
      </p:ext>
    </p:extLst>
  </p:cSld>
  <p:clrMapOvr>
    <a:masterClrMapping/>
  </p:clrMapOvr>
  <p:transition advClick="0">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C10FD41-88E3-47A5-A066-CCBBD9A3F218}"/>
              </a:ext>
            </a:extLst>
          </p:cNvPr>
          <p:cNvSpPr txBox="1"/>
          <p:nvPr/>
        </p:nvSpPr>
        <p:spPr>
          <a:xfrm>
            <a:off x="368617" y="243840"/>
            <a:ext cx="1812547" cy="400110"/>
          </a:xfrm>
          <a:prstGeom prst="rect">
            <a:avLst/>
          </a:prstGeom>
          <a:noFill/>
        </p:spPr>
        <p:txBody>
          <a:bodyPr wrap="none" rtlCol="0">
            <a:spAutoFit/>
          </a:bodyPr>
          <a:lstStyle/>
          <a:p>
            <a:r>
              <a:rPr lang="en-US" sz="2000" b="1" u="sng" dirty="0">
                <a:solidFill>
                  <a:srgbClr val="0000FF"/>
                </a:solidFill>
              </a:rPr>
              <a:t>Stroke Briefing</a:t>
            </a:r>
          </a:p>
        </p:txBody>
      </p:sp>
      <p:sp>
        <p:nvSpPr>
          <p:cNvPr id="4" name="Rectangle 3">
            <a:extLst>
              <a:ext uri="{FF2B5EF4-FFF2-40B4-BE49-F238E27FC236}">
                <a16:creationId xmlns:a16="http://schemas.microsoft.com/office/drawing/2014/main" id="{15AAED8B-20EC-4C0E-90D2-1F1150E07E1E}"/>
              </a:ext>
            </a:extLst>
          </p:cNvPr>
          <p:cNvSpPr/>
          <p:nvPr/>
        </p:nvSpPr>
        <p:spPr>
          <a:xfrm>
            <a:off x="368616" y="643950"/>
            <a:ext cx="11185523" cy="5208285"/>
          </a:xfrm>
          <a:prstGeom prst="rect">
            <a:avLst/>
          </a:prstGeom>
        </p:spPr>
        <p:txBody>
          <a:bodyPr wrap="square">
            <a:spAutoFit/>
          </a:bodyPr>
          <a:lstStyle/>
          <a:p>
            <a:pPr>
              <a:lnSpc>
                <a:spcPct val="115000"/>
              </a:lnSpc>
            </a:pPr>
            <a:r>
              <a:rPr lang="en-US" sz="2400" b="1" u="sng" dirty="0">
                <a:solidFill>
                  <a:srgbClr val="000000"/>
                </a:solidFill>
                <a:latin typeface="Calibri" panose="020F0502020204030204" pitchFamily="34" charset="0"/>
                <a:ea typeface="Calibri" panose="020F0502020204030204" pitchFamily="34" charset="0"/>
                <a:cs typeface="Calibri" panose="020F0502020204030204" pitchFamily="34" charset="0"/>
              </a:rPr>
              <a:t>Freestyle – Forward Start - Head must surface at or before 15 meter at start &amp; turns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Swimmer must swim on the surface and it can be in any manner they choose </a:t>
            </a:r>
          </a:p>
          <a:p>
            <a:pPr marL="800100" lvl="1" indent="-342900">
              <a:lnSpc>
                <a:spcPct val="115000"/>
              </a:lnSpc>
              <a:buFont typeface="Courier New" panose="02070309020205020404" pitchFamily="49" charset="0"/>
              <a:buChar char="o"/>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except in IM and Medley</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At the turn and finish some part of the swimmer must touch wall</a:t>
            </a:r>
          </a:p>
          <a:p>
            <a:pPr marL="342900" marR="0" lvl="0" indent="-342900">
              <a:lnSpc>
                <a:spcPct val="115000"/>
              </a:lnSpc>
              <a:spcBef>
                <a:spcPts val="0"/>
              </a:spcBef>
              <a:spcAft>
                <a:spcPts val="1000"/>
              </a:spcAft>
              <a:buFont typeface="Symbol" panose="05050102010706020507" pitchFamily="18" charset="2"/>
              <a:buChar char=""/>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sz="2400" b="1" u="sng" dirty="0">
                <a:solidFill>
                  <a:srgbClr val="0000FF"/>
                </a:solidFill>
                <a:latin typeface="Calibri" panose="020F0502020204030204" pitchFamily="34" charset="0"/>
                <a:ea typeface="Calibri" panose="020F0502020204030204" pitchFamily="34" charset="0"/>
                <a:cs typeface="Calibri" panose="020F0502020204030204" pitchFamily="34" charset="0"/>
              </a:rPr>
              <a:t>IM </a:t>
            </a:r>
            <a:r>
              <a:rPr lang="en-US" sz="2400" u="sng" dirty="0">
                <a:solidFill>
                  <a:srgbClr val="000000"/>
                </a:solidFill>
                <a:latin typeface="Calibri" panose="020F0502020204030204" pitchFamily="34" charset="0"/>
                <a:ea typeface="Calibri" panose="020F0502020204030204" pitchFamily="34" charset="0"/>
                <a:cs typeface="Calibri" panose="020F0502020204030204" pitchFamily="34" charset="0"/>
              </a:rPr>
              <a:t>(Order = FLY, BACK, BREAST, FREE)</a:t>
            </a:r>
            <a:r>
              <a:rPr lang="en-US" sz="2400" b="1" u="sng"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US" sz="2400" b="1" u="sng" dirty="0">
                <a:solidFill>
                  <a:srgbClr val="0000FF"/>
                </a:solidFill>
                <a:latin typeface="Calibri" panose="020F0502020204030204" pitchFamily="34" charset="0"/>
                <a:ea typeface="Calibri" panose="020F0502020204030204" pitchFamily="34" charset="0"/>
                <a:cs typeface="Calibri" panose="020F0502020204030204" pitchFamily="34" charset="0"/>
              </a:rPr>
              <a:t>MEDLEY</a:t>
            </a:r>
            <a:r>
              <a:rPr lang="en-US" sz="2400" b="1" u="sng"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US" sz="2400" u="sng" dirty="0">
                <a:solidFill>
                  <a:srgbClr val="000000"/>
                </a:solidFill>
                <a:latin typeface="Calibri" panose="020F0502020204030204" pitchFamily="34" charset="0"/>
                <a:ea typeface="Calibri" panose="020F0502020204030204" pitchFamily="34" charset="0"/>
                <a:cs typeface="Calibri" panose="020F0502020204030204" pitchFamily="34" charset="0"/>
              </a:rPr>
              <a:t>(Order = BACK, BREAST, FLY, FREE)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tabLst>
                <a:tab pos="0" algn="l"/>
              </a:tabLst>
            </a:pPr>
            <a:r>
              <a:rPr lang="en-US" sz="2400" b="1" dirty="0">
                <a:solidFill>
                  <a:srgbClr val="000000"/>
                </a:solidFill>
                <a:latin typeface="Calibri" panose="020F0502020204030204" pitchFamily="34" charset="0"/>
                <a:ea typeface="Calibri" panose="020F0502020204030204" pitchFamily="34" charset="0"/>
                <a:cs typeface="Calibri" panose="020F0502020204030204" pitchFamily="34" charset="0"/>
              </a:rPr>
              <a:t>NOTE:</a:t>
            </a: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 The final leg of and IM and Medley Relay is FREESTYLE so…</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Courier New" panose="02070309020205020404" pitchFamily="49" charset="0"/>
              <a:buChar char="o"/>
            </a:pPr>
            <a:r>
              <a:rPr lang="en-US" sz="2400" dirty="0">
                <a:latin typeface="Calibri" panose="020F0502020204030204" pitchFamily="34" charset="0"/>
                <a:ea typeface="Calibri" panose="020F0502020204030204" pitchFamily="34" charset="0"/>
                <a:cs typeface="Calibri" panose="020F0502020204030204" pitchFamily="34" charset="0"/>
              </a:rPr>
              <a:t>it can be anything except the other three strokes and must be on the breast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Courier New" panose="02070309020205020404" pitchFamily="49" charset="0"/>
              <a:buChar char="o"/>
            </a:pPr>
            <a:r>
              <a:rPr lang="en-US" sz="2400" dirty="0">
                <a:latin typeface="Calibri" panose="020F0502020204030204" pitchFamily="34" charset="0"/>
                <a:ea typeface="Calibri" panose="020F0502020204030204" pitchFamily="34" charset="0"/>
                <a:cs typeface="Calibri" panose="020F0502020204030204" pitchFamily="34" charset="0"/>
              </a:rPr>
              <a:t>swimmer cannot cover more than </a:t>
            </a:r>
            <a:r>
              <a:rPr lang="en-US" sz="3600" dirty="0">
                <a:latin typeface="Calibri" panose="020F0502020204030204" pitchFamily="34" charset="0"/>
                <a:ea typeface="Calibri" panose="020F0502020204030204" pitchFamily="34" charset="0"/>
                <a:cs typeface="Calibri" panose="020F0502020204030204" pitchFamily="34" charset="0"/>
              </a:rPr>
              <a:t>¼</a:t>
            </a:r>
            <a:r>
              <a:rPr lang="en-US" sz="2400" dirty="0">
                <a:latin typeface="Calibri" panose="020F0502020204030204" pitchFamily="34" charset="0"/>
                <a:ea typeface="Calibri" panose="020F0502020204030204" pitchFamily="34" charset="0"/>
                <a:cs typeface="Calibri" panose="020F0502020204030204" pitchFamily="34" charset="0"/>
              </a:rPr>
              <a:t> of the distance in the style of backstroke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Calibri" panose="020F0502020204030204" pitchFamily="34" charset="0"/>
              </a:rPr>
              <a:t>Intermediate turns are judged as turns; stroke transitions are judged as a finish</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400" dirty="0">
                <a:latin typeface="Calibri" panose="020F0502020204030204" pitchFamily="34" charset="0"/>
                <a:ea typeface="Calibri" panose="020F0502020204030204" pitchFamily="34" charset="0"/>
                <a:cs typeface="Calibri" panose="020F0502020204030204" pitchFamily="34" charset="0"/>
              </a:rPr>
              <a:t>Takeoff judging &gt;&gt;&gt; observe feet leaving platform then look for hands at the wall/pad</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75873432"/>
      </p:ext>
    </p:extLst>
  </p:cSld>
  <p:clrMapOvr>
    <a:masterClrMapping/>
  </p:clrMapOvr>
  <p:transition advClick="0">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5BC1325-1075-463E-8EBD-466EC62B8637}"/>
              </a:ext>
            </a:extLst>
          </p:cNvPr>
          <p:cNvSpPr/>
          <p:nvPr/>
        </p:nvSpPr>
        <p:spPr>
          <a:xfrm>
            <a:off x="368616" y="725284"/>
            <a:ext cx="11640503" cy="3785652"/>
          </a:xfrm>
          <a:prstGeom prst="rect">
            <a:avLst/>
          </a:prstGeom>
        </p:spPr>
        <p:txBody>
          <a:bodyPr wrap="square">
            <a:spAutoFit/>
          </a:bodyPr>
          <a:lstStyle/>
          <a:p>
            <a:pPr marL="342900" indent="-342900">
              <a:buFont typeface="Wingdings" panose="05000000000000000000" pitchFamily="2" charset="2"/>
              <a:buChar char="q"/>
            </a:pPr>
            <a:endParaRPr lang="en-US" sz="2400" dirty="0">
              <a:solidFill>
                <a:srgbClr val="000000"/>
              </a:solidFill>
              <a:cs typeface="Arial" panose="020B0604020202020204" pitchFamily="34" charset="0"/>
            </a:endParaRPr>
          </a:p>
          <a:p>
            <a:pPr marL="342900" indent="-342900">
              <a:buFont typeface="Wingdings" panose="05000000000000000000" pitchFamily="2" charset="2"/>
              <a:buChar char="q"/>
            </a:pPr>
            <a:r>
              <a:rPr lang="en-US" sz="2400" dirty="0">
                <a:solidFill>
                  <a:srgbClr val="000000"/>
                </a:solidFill>
                <a:cs typeface="Arial" panose="020B0604020202020204" pitchFamily="34" charset="0"/>
              </a:rPr>
              <a:t>Jurisdiction is wall to flags - first stroke out and last stroke in</a:t>
            </a:r>
          </a:p>
          <a:p>
            <a:pPr marL="342900" indent="-342900">
              <a:buFont typeface="Wingdings" panose="05000000000000000000" pitchFamily="2" charset="2"/>
              <a:buChar char="q"/>
            </a:pPr>
            <a:endParaRPr lang="en-US" sz="2400" dirty="0">
              <a:solidFill>
                <a:srgbClr val="000000"/>
              </a:solidFill>
              <a:cs typeface="Arial" panose="020B0604020202020204" pitchFamily="34" charset="0"/>
            </a:endParaRPr>
          </a:p>
          <a:p>
            <a:pPr marL="342900" indent="-342900">
              <a:buFont typeface="Wingdings" panose="05000000000000000000" pitchFamily="2" charset="2"/>
              <a:buChar char="q"/>
            </a:pPr>
            <a:r>
              <a:rPr lang="en-US" sz="2400" dirty="0">
                <a:solidFill>
                  <a:srgbClr val="000000"/>
                </a:solidFill>
                <a:cs typeface="Arial" panose="020B0604020202020204" pitchFamily="34" charset="0"/>
              </a:rPr>
              <a:t>Start protocol:  At long whistle one step back from rear of block, step up after start signal and step back after swimmers is beyond observable distance</a:t>
            </a:r>
          </a:p>
          <a:p>
            <a:pPr marL="342900" indent="-342900"/>
            <a:endParaRPr lang="en-US" sz="2400" dirty="0">
              <a:solidFill>
                <a:srgbClr val="000000"/>
              </a:solidFill>
              <a:cs typeface="Arial" panose="020B0604020202020204" pitchFamily="34" charset="0"/>
            </a:endParaRPr>
          </a:p>
          <a:p>
            <a:pPr marL="342900" indent="-342900">
              <a:buFont typeface="Wingdings" panose="05000000000000000000" pitchFamily="2" charset="2"/>
              <a:buChar char="q"/>
            </a:pPr>
            <a:r>
              <a:rPr lang="en-US" sz="2400" dirty="0">
                <a:solidFill>
                  <a:srgbClr val="000000"/>
                </a:solidFill>
                <a:cs typeface="Arial" panose="020B0604020202020204" pitchFamily="34" charset="0"/>
              </a:rPr>
              <a:t>Turn protocol:  Move to edge when lead swimmer reaches flags, step back after swimmers turn and resurface</a:t>
            </a:r>
          </a:p>
          <a:p>
            <a:pPr marL="342900" indent="-342900"/>
            <a:endParaRPr lang="en-US" sz="2400" dirty="0">
              <a:solidFill>
                <a:srgbClr val="000000"/>
              </a:solidFill>
              <a:cs typeface="Arial" panose="020B0604020202020204" pitchFamily="34" charset="0"/>
            </a:endParaRPr>
          </a:p>
          <a:p>
            <a:pPr marL="342900" indent="-342900">
              <a:buFont typeface="Wingdings" panose="05000000000000000000" pitchFamily="2" charset="2"/>
              <a:buChar char="q"/>
            </a:pPr>
            <a:r>
              <a:rPr lang="en-US" sz="2400" dirty="0">
                <a:solidFill>
                  <a:srgbClr val="000000"/>
                </a:solidFill>
                <a:cs typeface="Arial" panose="020B0604020202020204" pitchFamily="34" charset="0"/>
              </a:rPr>
              <a:t>Finish protocol:  Move to edge when lead swimmer reaches flags</a:t>
            </a:r>
          </a:p>
        </p:txBody>
      </p:sp>
      <p:sp>
        <p:nvSpPr>
          <p:cNvPr id="3" name="TextBox 2">
            <a:extLst>
              <a:ext uri="{FF2B5EF4-FFF2-40B4-BE49-F238E27FC236}">
                <a16:creationId xmlns:a16="http://schemas.microsoft.com/office/drawing/2014/main" id="{C76571F6-66A5-4A3D-BD27-EE693B5094FD}"/>
              </a:ext>
            </a:extLst>
          </p:cNvPr>
          <p:cNvSpPr txBox="1"/>
          <p:nvPr/>
        </p:nvSpPr>
        <p:spPr>
          <a:xfrm>
            <a:off x="368617" y="243840"/>
            <a:ext cx="6665158" cy="461665"/>
          </a:xfrm>
          <a:prstGeom prst="rect">
            <a:avLst/>
          </a:prstGeom>
          <a:noFill/>
        </p:spPr>
        <p:txBody>
          <a:bodyPr wrap="none" rtlCol="0">
            <a:spAutoFit/>
          </a:bodyPr>
          <a:lstStyle/>
          <a:p>
            <a:r>
              <a:rPr lang="en-US" sz="2400" b="1" u="sng" dirty="0">
                <a:solidFill>
                  <a:srgbClr val="0000FF"/>
                </a:solidFill>
              </a:rPr>
              <a:t>General Turn Judge Jurisdiction and Deck Protocols</a:t>
            </a:r>
          </a:p>
        </p:txBody>
      </p:sp>
    </p:spTree>
    <p:extLst>
      <p:ext uri="{BB962C8B-B14F-4D97-AF65-F5344CB8AC3E}">
        <p14:creationId xmlns:p14="http://schemas.microsoft.com/office/powerpoint/2010/main" val="179680888"/>
      </p:ext>
    </p:extLst>
  </p:cSld>
  <p:clrMapOvr>
    <a:masterClrMapping/>
  </p:clrMapOvr>
  <p:transition advClick="0">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6B10201-101D-4CBE-B0D1-368BA1F4B3E3}"/>
              </a:ext>
            </a:extLst>
          </p:cNvPr>
          <p:cNvSpPr txBox="1"/>
          <p:nvPr/>
        </p:nvSpPr>
        <p:spPr>
          <a:xfrm>
            <a:off x="363541" y="672934"/>
            <a:ext cx="11255436" cy="2308324"/>
          </a:xfrm>
          <a:prstGeom prst="rect">
            <a:avLst/>
          </a:prstGeom>
          <a:noFill/>
        </p:spPr>
        <p:txBody>
          <a:bodyPr wrap="square" rtlCol="0">
            <a:spAutoFit/>
          </a:bodyPr>
          <a:lstStyle/>
          <a:p>
            <a:pPr marL="571500" lvl="0" indent="-342900">
              <a:buClr>
                <a:srgbClr val="000000"/>
              </a:buClr>
              <a:buSzPts val="1100"/>
              <a:buFont typeface="Wingdings" panose="05000000000000000000" pitchFamily="2" charset="2"/>
              <a:buChar char="q"/>
            </a:pPr>
            <a:r>
              <a:rPr lang="en-US" sz="2400" dirty="0">
                <a:solidFill>
                  <a:srgbClr val="000000"/>
                </a:solidFill>
                <a:cs typeface="Arial" panose="020B0604020202020204" pitchFamily="34" charset="0"/>
              </a:rPr>
              <a:t>Jurisdiction is wall-to-wall for all 4 lanes on your side of the pool</a:t>
            </a:r>
          </a:p>
          <a:p>
            <a:pPr marL="571500" lvl="0" indent="-342900">
              <a:buClr>
                <a:srgbClr val="000000"/>
              </a:buClr>
              <a:buSzPts val="1100"/>
              <a:buFont typeface="Wingdings" panose="05000000000000000000" pitchFamily="2" charset="2"/>
              <a:buChar char="q"/>
            </a:pPr>
            <a:r>
              <a:rPr lang="en-US" sz="2400" dirty="0">
                <a:solidFill>
                  <a:srgbClr val="000000"/>
                </a:solidFill>
                <a:cs typeface="Arial" panose="020B0604020202020204" pitchFamily="34" charset="0"/>
              </a:rPr>
              <a:t>Lead and lag position themselves “off the feet”</a:t>
            </a:r>
          </a:p>
          <a:p>
            <a:pPr marL="571500" lvl="0" indent="-342900">
              <a:buClr>
                <a:srgbClr val="000000"/>
              </a:buClr>
              <a:buSzPts val="1100"/>
              <a:buFont typeface="Wingdings" panose="05000000000000000000" pitchFamily="2" charset="2"/>
              <a:buChar char="q"/>
            </a:pPr>
            <a:r>
              <a:rPr lang="en-US" sz="2400" dirty="0">
                <a:solidFill>
                  <a:srgbClr val="000000"/>
                </a:solidFill>
                <a:cs typeface="Arial" panose="020B0604020202020204" pitchFamily="34" charset="0"/>
              </a:rPr>
              <a:t>Avoid facing ‘sideways’</a:t>
            </a:r>
            <a:endParaRPr lang="en-US" sz="2400" dirty="0">
              <a:solidFill>
                <a:prstClr val="black"/>
              </a:solidFill>
              <a:cs typeface="Arial" panose="020B0604020202020204" pitchFamily="34" charset="0"/>
            </a:endParaRPr>
          </a:p>
          <a:p>
            <a:pPr marL="571500" lvl="0" indent="-342900">
              <a:buClr>
                <a:srgbClr val="000000"/>
              </a:buClr>
              <a:buSzPts val="1100"/>
              <a:buFont typeface="Wingdings" panose="05000000000000000000" pitchFamily="2" charset="2"/>
              <a:buChar char="q"/>
            </a:pPr>
            <a:r>
              <a:rPr lang="en-US" sz="2400" dirty="0">
                <a:solidFill>
                  <a:srgbClr val="000000"/>
                </a:solidFill>
                <a:cs typeface="Arial" panose="020B0604020202020204" pitchFamily="34" charset="0"/>
              </a:rPr>
              <a:t>Be sure the “mirror” opposite side of the pool.</a:t>
            </a:r>
            <a:endParaRPr lang="en-US" sz="2400" dirty="0">
              <a:solidFill>
                <a:prstClr val="black"/>
              </a:solidFill>
              <a:cs typeface="Arial" panose="020B0604020202020204" pitchFamily="34" charset="0"/>
            </a:endParaRPr>
          </a:p>
          <a:p>
            <a:pPr marL="571500" lvl="0" indent="-342900">
              <a:buClr>
                <a:srgbClr val="000000"/>
              </a:buClr>
              <a:buSzPts val="1100"/>
              <a:buFont typeface="Wingdings" panose="05000000000000000000" pitchFamily="2" charset="2"/>
              <a:buChar char="q"/>
            </a:pPr>
            <a:r>
              <a:rPr lang="en-US" sz="2400" dirty="0">
                <a:solidFill>
                  <a:srgbClr val="000000"/>
                </a:solidFill>
                <a:cs typeface="Arial" panose="020B0604020202020204" pitchFamily="34" charset="0"/>
              </a:rPr>
              <a:t>Only 1 stroke judge for 2 or less swimmers in your jurisdiction.</a:t>
            </a:r>
            <a:endParaRPr lang="en-US" sz="2400" dirty="0">
              <a:solidFill>
                <a:prstClr val="black"/>
              </a:solidFill>
              <a:cs typeface="Arial" panose="020B0604020202020204" pitchFamily="34" charset="0"/>
            </a:endParaRPr>
          </a:p>
          <a:p>
            <a:pPr marL="571500" lvl="0" indent="-342900">
              <a:buClr>
                <a:srgbClr val="000000"/>
              </a:buClr>
              <a:buSzPts val="1100"/>
              <a:buFont typeface="Wingdings" panose="05000000000000000000" pitchFamily="2" charset="2"/>
              <a:buChar char="q"/>
            </a:pPr>
            <a:r>
              <a:rPr lang="en-US" sz="2400" dirty="0">
                <a:solidFill>
                  <a:srgbClr val="000000"/>
                </a:solidFill>
                <a:cs typeface="Arial" panose="020B0604020202020204" pitchFamily="34" charset="0"/>
              </a:rPr>
              <a:t>If swimmers separate “greatly”, LEAD and LAG should use their best judgment</a:t>
            </a:r>
            <a:endParaRPr lang="en-US" sz="2400" dirty="0">
              <a:solidFill>
                <a:prstClr val="black"/>
              </a:solidFill>
              <a:cs typeface="Arial" panose="020B0604020202020204" pitchFamily="34" charset="0"/>
            </a:endParaRPr>
          </a:p>
        </p:txBody>
      </p:sp>
      <p:sp>
        <p:nvSpPr>
          <p:cNvPr id="3" name="TextBox 2">
            <a:extLst>
              <a:ext uri="{FF2B5EF4-FFF2-40B4-BE49-F238E27FC236}">
                <a16:creationId xmlns:a16="http://schemas.microsoft.com/office/drawing/2014/main" id="{2C606DD4-FB05-4056-95A5-D977E16DF6B0}"/>
              </a:ext>
            </a:extLst>
          </p:cNvPr>
          <p:cNvSpPr txBox="1"/>
          <p:nvPr/>
        </p:nvSpPr>
        <p:spPr>
          <a:xfrm>
            <a:off x="368617" y="243840"/>
            <a:ext cx="6976525" cy="461665"/>
          </a:xfrm>
          <a:prstGeom prst="rect">
            <a:avLst/>
          </a:prstGeom>
          <a:noFill/>
        </p:spPr>
        <p:txBody>
          <a:bodyPr wrap="none" rtlCol="0">
            <a:spAutoFit/>
          </a:bodyPr>
          <a:lstStyle/>
          <a:p>
            <a:r>
              <a:rPr lang="en-US" sz="2400" b="1" u="sng" dirty="0">
                <a:solidFill>
                  <a:srgbClr val="0000FF"/>
                </a:solidFill>
              </a:rPr>
              <a:t>General Stroke Judge Jurisdiction and Deck Protocols</a:t>
            </a:r>
          </a:p>
        </p:txBody>
      </p:sp>
      <p:graphicFrame>
        <p:nvGraphicFramePr>
          <p:cNvPr id="4" name="Table 3">
            <a:extLst>
              <a:ext uri="{FF2B5EF4-FFF2-40B4-BE49-F238E27FC236}">
                <a16:creationId xmlns:a16="http://schemas.microsoft.com/office/drawing/2014/main" id="{AF0B5A7B-E956-4C56-A756-8D851B953E8A}"/>
              </a:ext>
            </a:extLst>
          </p:cNvPr>
          <p:cNvGraphicFramePr>
            <a:graphicFrameLocks noGrp="1"/>
          </p:cNvGraphicFramePr>
          <p:nvPr>
            <p:extLst>
              <p:ext uri="{D42A27DB-BD31-4B8C-83A1-F6EECF244321}">
                <p14:modId xmlns:p14="http://schemas.microsoft.com/office/powerpoint/2010/main" val="1374996884"/>
              </p:ext>
            </p:extLst>
          </p:nvPr>
        </p:nvGraphicFramePr>
        <p:xfrm>
          <a:off x="3194604" y="3542581"/>
          <a:ext cx="4856716" cy="2194560"/>
        </p:xfrm>
        <a:graphic>
          <a:graphicData uri="http://schemas.openxmlformats.org/drawingml/2006/table">
            <a:tbl>
              <a:tblPr firstRow="1" bandRow="1">
                <a:tableStyleId>{5C22544A-7EE6-4342-B048-85BDC9FD1C3A}</a:tableStyleId>
              </a:tblPr>
              <a:tblGrid>
                <a:gridCol w="576936">
                  <a:extLst>
                    <a:ext uri="{9D8B030D-6E8A-4147-A177-3AD203B41FA5}">
                      <a16:colId xmlns:a16="http://schemas.microsoft.com/office/drawing/2014/main" val="842820713"/>
                    </a:ext>
                  </a:extLst>
                </a:gridCol>
                <a:gridCol w="448683">
                  <a:extLst>
                    <a:ext uri="{9D8B030D-6E8A-4147-A177-3AD203B41FA5}">
                      <a16:colId xmlns:a16="http://schemas.microsoft.com/office/drawing/2014/main" val="3563326878"/>
                    </a:ext>
                  </a:extLst>
                </a:gridCol>
                <a:gridCol w="2771706">
                  <a:extLst>
                    <a:ext uri="{9D8B030D-6E8A-4147-A177-3AD203B41FA5}">
                      <a16:colId xmlns:a16="http://schemas.microsoft.com/office/drawing/2014/main" val="3648206175"/>
                    </a:ext>
                  </a:extLst>
                </a:gridCol>
                <a:gridCol w="430591">
                  <a:extLst>
                    <a:ext uri="{9D8B030D-6E8A-4147-A177-3AD203B41FA5}">
                      <a16:colId xmlns:a16="http://schemas.microsoft.com/office/drawing/2014/main" val="1850339639"/>
                    </a:ext>
                  </a:extLst>
                </a:gridCol>
                <a:gridCol w="628800">
                  <a:extLst>
                    <a:ext uri="{9D8B030D-6E8A-4147-A177-3AD203B41FA5}">
                      <a16:colId xmlns:a16="http://schemas.microsoft.com/office/drawing/2014/main" val="700858029"/>
                    </a:ext>
                  </a:extLst>
                </a:gridCol>
              </a:tblGrid>
              <a:tr h="218248">
                <a:tc>
                  <a:txBody>
                    <a:bodyPr/>
                    <a:lstStyle/>
                    <a:p>
                      <a:pPr algn="l"/>
                      <a:r>
                        <a:rPr lang="en-US" sz="1200" b="1" dirty="0">
                          <a:solidFill>
                            <a:schemeClr val="tx1"/>
                          </a:solidFill>
                        </a:rPr>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a:r>
                        <a:rPr lang="en-US" sz="1200" b="1" dirty="0">
                          <a:solidFill>
                            <a:schemeClr val="tx1"/>
                          </a:solidFill>
                        </a:rPr>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930917835"/>
                  </a:ext>
                </a:extLst>
              </a:tr>
              <a:tr h="218248">
                <a:tc>
                  <a:txBody>
                    <a:bodyPr/>
                    <a:lstStyle/>
                    <a:p>
                      <a:pPr algn="l"/>
                      <a:r>
                        <a:rPr lang="en-US" sz="1200" b="1" dirty="0">
                          <a:solidFill>
                            <a:schemeClr val="tx1"/>
                          </a:solidFill>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a:r>
                        <a:rPr lang="en-US" sz="1200" b="1" dirty="0">
                          <a:solidFill>
                            <a:schemeClr val="tx1"/>
                          </a:solidFill>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362833460"/>
                  </a:ext>
                </a:extLst>
              </a:tr>
              <a:tr h="218248">
                <a:tc>
                  <a:txBody>
                    <a:bodyPr/>
                    <a:lstStyle/>
                    <a:p>
                      <a:pPr algn="l"/>
                      <a:r>
                        <a:rPr lang="en-US" sz="1200" b="1" dirty="0">
                          <a:solidFill>
                            <a:schemeClr val="tx1"/>
                          </a:solidFill>
                        </a:rPr>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a:r>
                        <a:rPr lang="en-US" sz="1200" b="1" dirty="0">
                          <a:solidFill>
                            <a:schemeClr val="tx1"/>
                          </a:solidFill>
                        </a:rPr>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841837549"/>
                  </a:ext>
                </a:extLst>
              </a:tr>
              <a:tr h="218248">
                <a:tc>
                  <a:txBody>
                    <a:bodyPr/>
                    <a:lstStyle/>
                    <a:p>
                      <a:pPr algn="l"/>
                      <a:r>
                        <a:rPr lang="en-US" sz="1200" b="1" dirty="0">
                          <a:solidFill>
                            <a:schemeClr val="tx1"/>
                          </a:solidFill>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a:r>
                        <a:rPr lang="en-US" sz="1200" b="1" dirty="0">
                          <a:solidFill>
                            <a:schemeClr val="tx1"/>
                          </a:solidFill>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321660619"/>
                  </a:ext>
                </a:extLst>
              </a:tr>
              <a:tr h="218248">
                <a:tc>
                  <a:txBody>
                    <a:bodyPr/>
                    <a:lstStyle/>
                    <a:p>
                      <a:pPr algn="l"/>
                      <a:r>
                        <a:rPr lang="en-US" sz="1200" b="1" dirty="0">
                          <a:solidFill>
                            <a:schemeClr val="tx1"/>
                          </a:solidFill>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a:r>
                        <a:rPr lang="en-US" sz="1200" b="1" dirty="0">
                          <a:solidFill>
                            <a:schemeClr val="tx1"/>
                          </a:solidFill>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441220456"/>
                  </a:ext>
                </a:extLst>
              </a:tr>
              <a:tr h="218248">
                <a:tc>
                  <a:txBody>
                    <a:bodyPr/>
                    <a:lstStyle/>
                    <a:p>
                      <a:pPr algn="l"/>
                      <a:r>
                        <a:rPr lang="en-US" sz="1200" b="1" dirty="0">
                          <a:solidFill>
                            <a:schemeClr val="tx1"/>
                          </a:solidFill>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a:r>
                        <a:rPr lang="en-US" sz="1200" b="1" dirty="0">
                          <a:solidFill>
                            <a:schemeClr val="tx1"/>
                          </a:solidFill>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58208099"/>
                  </a:ext>
                </a:extLst>
              </a:tr>
              <a:tr h="218248">
                <a:tc>
                  <a:txBody>
                    <a:bodyPr/>
                    <a:lstStyle/>
                    <a:p>
                      <a:pPr algn="l"/>
                      <a:r>
                        <a:rPr lang="en-US" sz="1200" b="1" dirty="0">
                          <a:solidFill>
                            <a:schemeClr val="tx1"/>
                          </a:solidFill>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a:r>
                        <a:rPr lang="en-US" sz="1200" b="1" dirty="0">
                          <a:solidFill>
                            <a:schemeClr val="tx1"/>
                          </a:solidFill>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77205184"/>
                  </a:ext>
                </a:extLst>
              </a:tr>
              <a:tr h="218248">
                <a:tc>
                  <a:txBody>
                    <a:bodyPr/>
                    <a:lstStyle/>
                    <a:p>
                      <a:pPr algn="l"/>
                      <a:r>
                        <a:rPr lang="en-US" sz="1200" b="1" dirty="0">
                          <a:solidFill>
                            <a:schemeClr val="tx1"/>
                          </a:solidFill>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a:r>
                        <a:rPr lang="en-US" sz="1200" b="1" dirty="0">
                          <a:solidFill>
                            <a:schemeClr val="tx1"/>
                          </a:solidFill>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127488641"/>
                  </a:ext>
                </a:extLst>
              </a:tr>
            </a:tbl>
          </a:graphicData>
        </a:graphic>
      </p:graphicFrame>
      <p:pic>
        <p:nvPicPr>
          <p:cNvPr id="7170" name="Picture 2" descr="Image result for man walking stick figure"/>
          <p:cNvPicPr>
            <a:picLocks noChangeAspect="1" noChangeArrowheads="1"/>
          </p:cNvPicPr>
          <p:nvPr/>
        </p:nvPicPr>
        <p:blipFill>
          <a:blip r:embed="rId2" cstate="print"/>
          <a:srcRect/>
          <a:stretch>
            <a:fillRect/>
          </a:stretch>
        </p:blipFill>
        <p:spPr bwMode="auto">
          <a:xfrm>
            <a:off x="4359513" y="3222102"/>
            <a:ext cx="126222" cy="287729"/>
          </a:xfrm>
          <a:prstGeom prst="rect">
            <a:avLst/>
          </a:prstGeom>
          <a:noFill/>
        </p:spPr>
      </p:pic>
      <p:pic>
        <p:nvPicPr>
          <p:cNvPr id="7172" name="Picture 4" descr="Image result for stick figure, swimming"/>
          <p:cNvPicPr>
            <a:picLocks noChangeAspect="1" noChangeArrowheads="1"/>
          </p:cNvPicPr>
          <p:nvPr/>
        </p:nvPicPr>
        <p:blipFill>
          <a:blip r:embed="rId3" cstate="print"/>
          <a:srcRect/>
          <a:stretch>
            <a:fillRect/>
          </a:stretch>
        </p:blipFill>
        <p:spPr bwMode="auto">
          <a:xfrm>
            <a:off x="4618307" y="3837317"/>
            <a:ext cx="461183" cy="194095"/>
          </a:xfrm>
          <a:prstGeom prst="rect">
            <a:avLst/>
          </a:prstGeom>
          <a:noFill/>
        </p:spPr>
      </p:pic>
      <p:pic>
        <p:nvPicPr>
          <p:cNvPr id="8" name="Picture 4" descr="Image result for stick figure, swimming"/>
          <p:cNvPicPr>
            <a:picLocks noChangeAspect="1" noChangeArrowheads="1"/>
          </p:cNvPicPr>
          <p:nvPr/>
        </p:nvPicPr>
        <p:blipFill>
          <a:blip r:embed="rId3" cstate="print"/>
          <a:srcRect/>
          <a:stretch>
            <a:fillRect/>
          </a:stretch>
        </p:blipFill>
        <p:spPr bwMode="auto">
          <a:xfrm>
            <a:off x="4937484" y="4116238"/>
            <a:ext cx="461183" cy="194095"/>
          </a:xfrm>
          <a:prstGeom prst="rect">
            <a:avLst/>
          </a:prstGeom>
          <a:noFill/>
        </p:spPr>
      </p:pic>
      <p:pic>
        <p:nvPicPr>
          <p:cNvPr id="9" name="Picture 4" descr="Image result for stick figure, swimming"/>
          <p:cNvPicPr>
            <a:picLocks noChangeAspect="1" noChangeArrowheads="1"/>
          </p:cNvPicPr>
          <p:nvPr/>
        </p:nvPicPr>
        <p:blipFill>
          <a:blip r:embed="rId3" cstate="print"/>
          <a:srcRect/>
          <a:stretch>
            <a:fillRect/>
          </a:stretch>
        </p:blipFill>
        <p:spPr bwMode="auto">
          <a:xfrm>
            <a:off x="4448654" y="3610155"/>
            <a:ext cx="461183" cy="194095"/>
          </a:xfrm>
          <a:prstGeom prst="rect">
            <a:avLst/>
          </a:prstGeom>
          <a:noFill/>
        </p:spPr>
      </p:pic>
      <p:pic>
        <p:nvPicPr>
          <p:cNvPr id="10" name="Picture 4" descr="Image result for stick figure, swimming"/>
          <p:cNvPicPr>
            <a:picLocks noChangeAspect="1" noChangeArrowheads="1"/>
          </p:cNvPicPr>
          <p:nvPr/>
        </p:nvPicPr>
        <p:blipFill>
          <a:blip r:embed="rId3" cstate="print"/>
          <a:srcRect/>
          <a:stretch>
            <a:fillRect/>
          </a:stretch>
        </p:blipFill>
        <p:spPr bwMode="auto">
          <a:xfrm>
            <a:off x="6087674" y="4392283"/>
            <a:ext cx="461183" cy="194095"/>
          </a:xfrm>
          <a:prstGeom prst="rect">
            <a:avLst/>
          </a:prstGeom>
          <a:noFill/>
        </p:spPr>
      </p:pic>
      <p:pic>
        <p:nvPicPr>
          <p:cNvPr id="11" name="Picture 2" descr="Image result for man walking stick figure"/>
          <p:cNvPicPr>
            <a:picLocks noChangeAspect="1" noChangeArrowheads="1"/>
          </p:cNvPicPr>
          <p:nvPr/>
        </p:nvPicPr>
        <p:blipFill>
          <a:blip r:embed="rId2" cstate="print"/>
          <a:srcRect/>
          <a:stretch>
            <a:fillRect/>
          </a:stretch>
        </p:blipFill>
        <p:spPr bwMode="auto">
          <a:xfrm>
            <a:off x="5403311" y="3230728"/>
            <a:ext cx="126222" cy="287729"/>
          </a:xfrm>
          <a:prstGeom prst="rect">
            <a:avLst/>
          </a:prstGeom>
          <a:noFill/>
        </p:spPr>
      </p:pic>
      <p:pic>
        <p:nvPicPr>
          <p:cNvPr id="12" name="Picture 2" descr="Image result for man walking stick figure"/>
          <p:cNvPicPr>
            <a:picLocks noChangeAspect="1" noChangeArrowheads="1"/>
          </p:cNvPicPr>
          <p:nvPr/>
        </p:nvPicPr>
        <p:blipFill>
          <a:blip r:embed="rId2" cstate="print"/>
          <a:srcRect/>
          <a:stretch>
            <a:fillRect/>
          </a:stretch>
        </p:blipFill>
        <p:spPr bwMode="auto">
          <a:xfrm>
            <a:off x="4908730" y="5761143"/>
            <a:ext cx="126222" cy="287729"/>
          </a:xfrm>
          <a:prstGeom prst="rect">
            <a:avLst/>
          </a:prstGeom>
          <a:noFill/>
        </p:spPr>
      </p:pic>
      <p:pic>
        <p:nvPicPr>
          <p:cNvPr id="13" name="Picture 4" descr="Image result for stick figure, swimming"/>
          <p:cNvPicPr>
            <a:picLocks noChangeAspect="1" noChangeArrowheads="1"/>
          </p:cNvPicPr>
          <p:nvPr/>
        </p:nvPicPr>
        <p:blipFill>
          <a:blip r:embed="rId3" cstate="print"/>
          <a:srcRect/>
          <a:stretch>
            <a:fillRect/>
          </a:stretch>
        </p:blipFill>
        <p:spPr bwMode="auto">
          <a:xfrm>
            <a:off x="5170399" y="5240547"/>
            <a:ext cx="461183" cy="194095"/>
          </a:xfrm>
          <a:prstGeom prst="rect">
            <a:avLst/>
          </a:prstGeom>
          <a:noFill/>
        </p:spPr>
      </p:pic>
      <p:pic>
        <p:nvPicPr>
          <p:cNvPr id="14" name="Picture 4" descr="Image result for stick figure, swimming"/>
          <p:cNvPicPr>
            <a:picLocks noChangeAspect="1" noChangeArrowheads="1"/>
          </p:cNvPicPr>
          <p:nvPr/>
        </p:nvPicPr>
        <p:blipFill>
          <a:blip r:embed="rId3" cstate="print"/>
          <a:srcRect/>
          <a:stretch>
            <a:fillRect/>
          </a:stretch>
        </p:blipFill>
        <p:spPr bwMode="auto">
          <a:xfrm>
            <a:off x="5526957" y="5493588"/>
            <a:ext cx="461183" cy="194095"/>
          </a:xfrm>
          <a:prstGeom prst="rect">
            <a:avLst/>
          </a:prstGeom>
          <a:noFill/>
        </p:spPr>
      </p:pic>
      <p:sp>
        <p:nvSpPr>
          <p:cNvPr id="17" name="Isosceles Triangle 16"/>
          <p:cNvSpPr/>
          <p:nvPr/>
        </p:nvSpPr>
        <p:spPr>
          <a:xfrm rot="19028410">
            <a:off x="4445755" y="3082964"/>
            <a:ext cx="1032381" cy="1493308"/>
          </a:xfrm>
          <a:prstGeom prst="triangl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Isosceles Triangle 17"/>
          <p:cNvSpPr/>
          <p:nvPr/>
        </p:nvSpPr>
        <p:spPr>
          <a:xfrm rot="18769830">
            <a:off x="5473455" y="3054390"/>
            <a:ext cx="1060704" cy="1467234"/>
          </a:xfrm>
          <a:prstGeom prst="triangl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p:cNvSpPr/>
          <p:nvPr/>
        </p:nvSpPr>
        <p:spPr>
          <a:xfrm rot="14578374">
            <a:off x="4868008" y="5105820"/>
            <a:ext cx="1060704" cy="927793"/>
          </a:xfrm>
          <a:prstGeom prst="triangl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01087926"/>
      </p:ext>
    </p:extLst>
  </p:cSld>
  <p:clrMapOvr>
    <a:masterClrMapping/>
  </p:clrMapOvr>
  <p:transition advClick="0">
    <p:wipe dir="d"/>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2841</TotalTime>
  <Words>1440</Words>
  <Application>Microsoft Office PowerPoint</Application>
  <PresentationFormat>Widescreen</PresentationFormat>
  <Paragraphs>181</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Light</vt:lpstr>
      <vt:lpstr>Courier New</vt:lpstr>
      <vt:lpstr>Symbol</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X1OLED_1</dc:creator>
  <cp:lastModifiedBy>Vincent DeCaro</cp:lastModifiedBy>
  <cp:revision>60</cp:revision>
  <dcterms:created xsi:type="dcterms:W3CDTF">2019-06-13T19:47:26Z</dcterms:created>
  <dcterms:modified xsi:type="dcterms:W3CDTF">2021-02-10T00:41:05Z</dcterms:modified>
</cp:coreProperties>
</file>